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63" r:id="rId2"/>
    <p:sldId id="256" r:id="rId3"/>
    <p:sldId id="257" r:id="rId4"/>
    <p:sldId id="258" r:id="rId5"/>
    <p:sldId id="259" r:id="rId6"/>
    <p:sldId id="260" r:id="rId7"/>
    <p:sldId id="262" r:id="rId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10"/>
    <p:restoredTop sz="96341"/>
  </p:normalViewPr>
  <p:slideViewPr>
    <p:cSldViewPr snapToGrid="0" snapToObjects="1">
      <p:cViewPr varScale="1">
        <p:scale>
          <a:sx n="125" d="100"/>
          <a:sy n="125" d="100"/>
        </p:scale>
        <p:origin x="176" y="256"/>
      </p:cViewPr>
      <p:guideLst/>
    </p:cSldViewPr>
  </p:slideViewPr>
  <p:outlineViewPr>
    <p:cViewPr>
      <p:scale>
        <a:sx n="100" d="100"/>
        <a:sy n="100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27E7B-E53F-FD4F-AE8A-85807CA951D9}" type="datetimeFigureOut">
              <a:rPr lang="pt-PT" smtClean="0"/>
              <a:t>16/04/18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 dirty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DDFBE-46C2-D644-82E7-4BEA62BD94F5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49474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DDFBE-46C2-D644-82E7-4BEA62BD94F5}" type="slidenum">
              <a:rPr lang="pt-PT" smtClean="0"/>
              <a:t>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67627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DDFBE-46C2-D644-82E7-4BEA62BD94F5}" type="slidenum">
              <a:rPr lang="pt-PT" smtClean="0"/>
              <a:t>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148957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DDFBE-46C2-D644-82E7-4BEA62BD94F5}" type="slidenum">
              <a:rPr lang="pt-PT" smtClean="0"/>
              <a:t>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98130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902087-FA02-9846-8CB8-8A952BEB5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014C2D2-2BC4-8745-9964-362074EF92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8618D22-0A13-1742-86AF-BB94B500F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16BEC-6530-BA4D-AA3B-E033BFCB26C0}" type="datetimeFigureOut">
              <a:rPr lang="pt-PT" smtClean="0"/>
              <a:t>16/04/18</a:t>
            </a:fld>
            <a:endParaRPr lang="pt-PT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9DEE308-C60B-CE44-8965-DEE95D4A2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DBDC257-B049-A74E-B4BB-19218337A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4BF2A-C035-D14F-8383-E1ED98CA6C53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94978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435981-F993-A749-BD5B-42568D327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1194E072-C06B-FF40-A0B0-8AE9B1FA77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1FB0386-EF49-FF43-97E6-C2D1810BA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16BEC-6530-BA4D-AA3B-E033BFCB26C0}" type="datetimeFigureOut">
              <a:rPr lang="pt-PT" smtClean="0"/>
              <a:t>16/04/18</a:t>
            </a:fld>
            <a:endParaRPr lang="pt-PT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20087DA-FD97-D148-9DD9-DFA342C4C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3B430F1-7341-0C42-996B-E64D1C288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4BF2A-C035-D14F-8383-E1ED98CA6C53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45983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318C135-5D84-4046-8814-DC31E9061D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57983217-A77E-7B4B-AE2B-4AE312F268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B846404-4F36-DC47-AF82-145FC24E1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16BEC-6530-BA4D-AA3B-E033BFCB26C0}" type="datetimeFigureOut">
              <a:rPr lang="pt-PT" smtClean="0"/>
              <a:t>16/04/18</a:t>
            </a:fld>
            <a:endParaRPr lang="pt-PT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64C97AF-93C0-4B44-8558-A9767401A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3D5A3AB-2036-1547-892C-8DF522853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4BF2A-C035-D14F-8383-E1ED98CA6C53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02655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285046-0E5D-EF49-BD46-2B6EE6E9D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71A7038-CB60-4D45-AC1E-1F70188B5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DCFE5F4-9C5F-B54D-8988-0C01AAB96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16BEC-6530-BA4D-AA3B-E033BFCB26C0}" type="datetimeFigureOut">
              <a:rPr lang="pt-PT" smtClean="0"/>
              <a:t>16/04/18</a:t>
            </a:fld>
            <a:endParaRPr lang="pt-PT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49C4A5B-5324-614F-8C26-CF222D4E3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C7D3C53-C7B0-FC47-B5A5-7C688E057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4BF2A-C035-D14F-8383-E1ED98CA6C53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60946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9FAF7-D200-4543-842D-95F232876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81B98F8A-1A18-AE44-B279-368A76D74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F4FD007-BEC8-4949-8CD0-52C42E793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16BEC-6530-BA4D-AA3B-E033BFCB26C0}" type="datetimeFigureOut">
              <a:rPr lang="pt-PT" smtClean="0"/>
              <a:t>16/04/18</a:t>
            </a:fld>
            <a:endParaRPr lang="pt-PT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198EC4A-7E7B-684B-88DB-5E2F6DD33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C15A3CF-69C2-2644-8992-F748D07C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4BF2A-C035-D14F-8383-E1ED98CA6C53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35415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5ED547-6220-884F-A614-20A69C272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AF59C3D-6820-1D4E-A938-CD084B2358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C6EA0BF0-EB7D-4C4A-98BF-EF29A13F0A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50AC212A-1A07-6A47-AACB-71E09CB44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16BEC-6530-BA4D-AA3B-E033BFCB26C0}" type="datetimeFigureOut">
              <a:rPr lang="pt-PT" smtClean="0"/>
              <a:t>16/04/18</a:t>
            </a:fld>
            <a:endParaRPr lang="pt-PT" dirty="0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41DD8EC9-5A49-2344-9A2F-5123183C8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8B1C4262-73D3-A64B-8EDA-9E275DB0D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4BF2A-C035-D14F-8383-E1ED98CA6C53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05481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B41490-F3F9-F045-9DB7-DD07B7430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67F5FE3-2821-8141-92AD-EB1636E31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EDE0EF6-18C5-6143-92C3-03E1B5000D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B41E28D0-72D2-FD42-B95B-8D1163607A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E9940212-A669-D443-BA0C-91C6095812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369B495E-DCA2-704B-BEB0-1AFCC47F4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16BEC-6530-BA4D-AA3B-E033BFCB26C0}" type="datetimeFigureOut">
              <a:rPr lang="pt-PT" smtClean="0"/>
              <a:t>16/04/18</a:t>
            </a:fld>
            <a:endParaRPr lang="pt-PT" dirty="0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34DCD326-1CEB-734F-930C-95FACB2C4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02635BBE-3535-FA4E-BD31-031FC6E6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4BF2A-C035-D14F-8383-E1ED98CA6C53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2856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685A67-8009-0C47-B13E-7E1EED712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C3A9A202-7C2E-3945-8420-85BADF39E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16BEC-6530-BA4D-AA3B-E033BFCB26C0}" type="datetimeFigureOut">
              <a:rPr lang="pt-PT" smtClean="0"/>
              <a:t>16/04/18</a:t>
            </a:fld>
            <a:endParaRPr lang="pt-PT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B7F51D99-E8E5-1347-A2EE-1D2D64CA5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3D8C9793-2A58-2B48-A557-60FAE979F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4BF2A-C035-D14F-8383-E1ED98CA6C53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88924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CC7E2993-F6F5-214E-90FE-6EC9332F6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16BEC-6530-BA4D-AA3B-E033BFCB26C0}" type="datetimeFigureOut">
              <a:rPr lang="pt-PT" smtClean="0"/>
              <a:t>16/04/18</a:t>
            </a:fld>
            <a:endParaRPr lang="pt-PT" dirty="0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28F65C20-C8D2-574D-99CE-C28247C87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DD6A2A57-E6FC-814D-850F-C5E657646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4BF2A-C035-D14F-8383-E1ED98CA6C53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71779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2E0916-4BC1-664F-BEE5-7EB2C7089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A7D5852-9963-6A40-B9B9-54F1D37EA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30AD4976-B511-0C43-A552-FFECA3BEDE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A7CED7DD-9D6F-3F4E-817A-1B3B7978E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16BEC-6530-BA4D-AA3B-E033BFCB26C0}" type="datetimeFigureOut">
              <a:rPr lang="pt-PT" smtClean="0"/>
              <a:t>16/04/18</a:t>
            </a:fld>
            <a:endParaRPr lang="pt-PT" dirty="0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B824E0D9-EFA2-634E-A4FA-74A163C7E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7B61252-77B8-7A40-BCA3-BAC94FC7B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4BF2A-C035-D14F-8383-E1ED98CA6C53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50570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52094E-3081-4549-A9DD-D104B635A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C4EC0438-AAFA-5346-9AAA-4B36AF8EDA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 dirty="0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C8578E3B-5CD4-F442-8BFE-7237DE03FC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F1FDEB12-8280-754F-B82F-32B3D8950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16BEC-6530-BA4D-AA3B-E033BFCB26C0}" type="datetimeFigureOut">
              <a:rPr lang="pt-PT" smtClean="0"/>
              <a:t>16/04/18</a:t>
            </a:fld>
            <a:endParaRPr lang="pt-PT" dirty="0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A47FE18C-3F0D-2147-AED7-37B1E1A12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6345889-230E-AB4B-8338-A2DC89674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4BF2A-C035-D14F-8383-E1ED98CA6C53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80408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75966CD2-FBB2-3342-9B2A-A6F6D2262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C4090BAD-FC0F-7D4B-8F88-AB6A09D3A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C3C5BAE-51CF-3240-BDE7-C3BE845EBE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16BEC-6530-BA4D-AA3B-E033BFCB26C0}" type="datetimeFigureOut">
              <a:rPr lang="pt-PT" smtClean="0"/>
              <a:t>16/04/18</a:t>
            </a:fld>
            <a:endParaRPr lang="pt-PT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5AC10A0-AE3C-AB4E-A564-EE32D8FF20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0ABB79A-7ACC-E247-ADC0-11EAE9361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4BF2A-C035-D14F-8383-E1ED98CA6C53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94601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E5F2A39-A758-DB40-96F0-EC892CBAF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59" y="-220718"/>
            <a:ext cx="109728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76115D6-767C-ED4B-AA29-76CA06A2492B}"/>
              </a:ext>
            </a:extLst>
          </p:cNvPr>
          <p:cNvSpPr/>
          <p:nvPr/>
        </p:nvSpPr>
        <p:spPr>
          <a:xfrm>
            <a:off x="872360" y="864507"/>
            <a:ext cx="10972800" cy="6054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38E305B-9D2B-C54C-B30A-11F84EDEBEE9}"/>
              </a:ext>
            </a:extLst>
          </p:cNvPr>
          <p:cNvSpPr/>
          <p:nvPr/>
        </p:nvSpPr>
        <p:spPr>
          <a:xfrm>
            <a:off x="1691824" y="-107623"/>
            <a:ext cx="1066183" cy="110671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E707F67-D523-1A40-B32A-20F67FB51310}"/>
              </a:ext>
            </a:extLst>
          </p:cNvPr>
          <p:cNvSpPr txBox="1"/>
          <p:nvPr/>
        </p:nvSpPr>
        <p:spPr>
          <a:xfrm>
            <a:off x="1629091" y="-167703"/>
            <a:ext cx="8643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900" dirty="0">
                <a:latin typeface="+mj-lt"/>
              </a:rPr>
              <a:t>Smart Painting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7ED3F09-5010-9C4F-9A8D-F1F482A77321}"/>
              </a:ext>
            </a:extLst>
          </p:cNvPr>
          <p:cNvSpPr/>
          <p:nvPr/>
        </p:nvSpPr>
        <p:spPr>
          <a:xfrm>
            <a:off x="10083983" y="124822"/>
            <a:ext cx="1698855" cy="153474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213A530-14FF-784C-B525-23C0AAC7E683}"/>
              </a:ext>
            </a:extLst>
          </p:cNvPr>
          <p:cNvSpPr/>
          <p:nvPr/>
        </p:nvSpPr>
        <p:spPr>
          <a:xfrm>
            <a:off x="872358" y="344424"/>
            <a:ext cx="10972800" cy="5199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noFill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736BB217-D832-4A4D-96AA-E9A80BE5E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082" y="380114"/>
            <a:ext cx="780497" cy="517625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23C17697-FAC3-3B42-9B26-E4E2F32F455A}"/>
              </a:ext>
            </a:extLst>
          </p:cNvPr>
          <p:cNvSpPr txBox="1"/>
          <p:nvPr/>
        </p:nvSpPr>
        <p:spPr>
          <a:xfrm>
            <a:off x="6014753" y="1244841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Login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6649CBF-3A74-4446-A958-DFFA31EB124B}"/>
              </a:ext>
            </a:extLst>
          </p:cNvPr>
          <p:cNvSpPr txBox="1"/>
          <p:nvPr/>
        </p:nvSpPr>
        <p:spPr>
          <a:xfrm>
            <a:off x="5783920" y="1809841"/>
            <a:ext cx="11496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PT" dirty="0"/>
              <a:t>Username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14965C1B-3032-8749-A3CB-96F30CF1FDDB}"/>
              </a:ext>
            </a:extLst>
          </p:cNvPr>
          <p:cNvSpPr txBox="1"/>
          <p:nvPr/>
        </p:nvSpPr>
        <p:spPr>
          <a:xfrm>
            <a:off x="5783921" y="2374841"/>
            <a:ext cx="11496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/>
              <a:t>Password</a:t>
            </a:r>
          </a:p>
        </p:txBody>
      </p:sp>
      <p:sp>
        <p:nvSpPr>
          <p:cNvPr id="30" name="Retângulo Arredondado 29">
            <a:extLst>
              <a:ext uri="{FF2B5EF4-FFF2-40B4-BE49-F238E27FC236}">
                <a16:creationId xmlns:a16="http://schemas.microsoft.com/office/drawing/2014/main" id="{C4C15A47-4847-1446-B1D1-7E8BECCA2D42}"/>
              </a:ext>
            </a:extLst>
          </p:cNvPr>
          <p:cNvSpPr/>
          <p:nvPr/>
        </p:nvSpPr>
        <p:spPr>
          <a:xfrm>
            <a:off x="6002861" y="2851217"/>
            <a:ext cx="711791" cy="17773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/>
              <a:t>ENTRAR</a:t>
            </a:r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0D7FC16D-973F-9E48-AEAF-DC4E559E0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2478" y="3807348"/>
            <a:ext cx="3138426" cy="2454410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0A004C55-97FB-9C48-8D36-4C795D4019A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8256261" y="4463383"/>
            <a:ext cx="1142340" cy="1142340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CEC25167-DD98-4F4F-AF90-52CCBCF984E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35000"/>
          </a:blip>
          <a:srcRect r="32323"/>
          <a:stretch/>
        </p:blipFill>
        <p:spPr>
          <a:xfrm flipH="1">
            <a:off x="872358" y="3807348"/>
            <a:ext cx="2121200" cy="2463491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9CEF7D40-421E-934A-A606-2CF67BE6426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35000"/>
          </a:blip>
          <a:srcRect r="32412"/>
          <a:stretch/>
        </p:blipFill>
        <p:spPr>
          <a:xfrm>
            <a:off x="9723958" y="3807348"/>
            <a:ext cx="2121200" cy="245441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DDC74D25-DC24-D14A-96D4-EFE7A984ED2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6200000">
            <a:off x="3418074" y="4463383"/>
            <a:ext cx="1142340" cy="1142340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6F90C38F-6624-A144-BCA1-4BBAF17A2DCA}"/>
              </a:ext>
            </a:extLst>
          </p:cNvPr>
          <p:cNvSpPr txBox="1"/>
          <p:nvPr/>
        </p:nvSpPr>
        <p:spPr>
          <a:xfrm>
            <a:off x="1704948" y="1684745"/>
            <a:ext cx="1723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/>
              <a:t>28, Janeiro 2019</a:t>
            </a:r>
          </a:p>
          <a:p>
            <a:pPr algn="ctr"/>
            <a:r>
              <a:rPr lang="pt-PT" dirty="0"/>
              <a:t>Quarta-Feira</a:t>
            </a:r>
          </a:p>
        </p:txBody>
      </p:sp>
      <p:pic>
        <p:nvPicPr>
          <p:cNvPr id="43" name="Imagem 42">
            <a:extLst>
              <a:ext uri="{FF2B5EF4-FFF2-40B4-BE49-F238E27FC236}">
                <a16:creationId xmlns:a16="http://schemas.microsoft.com/office/drawing/2014/main" id="{5CEE82C6-7D7F-B346-A491-FA75C44778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9530" y="1156251"/>
            <a:ext cx="1477300" cy="1477300"/>
          </a:xfrm>
          <a:prstGeom prst="rect">
            <a:avLst/>
          </a:prstGeom>
        </p:spPr>
      </p:pic>
      <p:sp>
        <p:nvSpPr>
          <p:cNvPr id="44" name="CaixaDeTexto 43">
            <a:extLst>
              <a:ext uri="{FF2B5EF4-FFF2-40B4-BE49-F238E27FC236}">
                <a16:creationId xmlns:a16="http://schemas.microsoft.com/office/drawing/2014/main" id="{23DF9C70-DB79-C844-913D-C1CFF3592DF6}"/>
              </a:ext>
            </a:extLst>
          </p:cNvPr>
          <p:cNvSpPr txBox="1"/>
          <p:nvPr/>
        </p:nvSpPr>
        <p:spPr>
          <a:xfrm>
            <a:off x="9522272" y="2755419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13:30:17</a:t>
            </a:r>
          </a:p>
        </p:txBody>
      </p:sp>
    </p:spTree>
    <p:extLst>
      <p:ext uri="{BB962C8B-B14F-4D97-AF65-F5344CB8AC3E}">
        <p14:creationId xmlns:p14="http://schemas.microsoft.com/office/powerpoint/2010/main" val="84754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CFEB267-1046-2248-91D0-F874EFB88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359" y="-220718"/>
            <a:ext cx="10972800" cy="6858000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EDD29506-7086-EE4E-A5D2-8392627C594A}"/>
              </a:ext>
            </a:extLst>
          </p:cNvPr>
          <p:cNvSpPr/>
          <p:nvPr/>
        </p:nvSpPr>
        <p:spPr>
          <a:xfrm>
            <a:off x="872360" y="864507"/>
            <a:ext cx="10972800" cy="6054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07515E39-BFF9-C74D-9A72-78B8362D8756}"/>
              </a:ext>
            </a:extLst>
          </p:cNvPr>
          <p:cNvSpPr/>
          <p:nvPr/>
        </p:nvSpPr>
        <p:spPr>
          <a:xfrm>
            <a:off x="1691824" y="-107623"/>
            <a:ext cx="1066183" cy="110671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2DB9E29-624C-194C-ABDE-47004727CC65}"/>
              </a:ext>
            </a:extLst>
          </p:cNvPr>
          <p:cNvSpPr txBox="1"/>
          <p:nvPr/>
        </p:nvSpPr>
        <p:spPr>
          <a:xfrm>
            <a:off x="1629091" y="-167703"/>
            <a:ext cx="8643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900" dirty="0">
                <a:latin typeface="+mj-lt"/>
              </a:rPr>
              <a:t>Smart Painting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FB203683-5B91-2649-91B8-DCAEE76001C5}"/>
              </a:ext>
            </a:extLst>
          </p:cNvPr>
          <p:cNvSpPr/>
          <p:nvPr/>
        </p:nvSpPr>
        <p:spPr>
          <a:xfrm>
            <a:off x="10083983" y="124822"/>
            <a:ext cx="1698855" cy="153474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0C6B7158-1BB9-E74C-8CB4-A38C75E2229F}"/>
              </a:ext>
            </a:extLst>
          </p:cNvPr>
          <p:cNvSpPr/>
          <p:nvPr/>
        </p:nvSpPr>
        <p:spPr>
          <a:xfrm>
            <a:off x="872358" y="344424"/>
            <a:ext cx="10972800" cy="5199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noFill/>
            </a:endParaRPr>
          </a:p>
        </p:txBody>
      </p:sp>
      <p:pic>
        <p:nvPicPr>
          <p:cNvPr id="52" name="Imagem 51">
            <a:extLst>
              <a:ext uri="{FF2B5EF4-FFF2-40B4-BE49-F238E27FC236}">
                <a16:creationId xmlns:a16="http://schemas.microsoft.com/office/drawing/2014/main" id="{35C46D7D-131A-C848-A106-B24A007C9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082" y="380114"/>
            <a:ext cx="780497" cy="517625"/>
          </a:xfrm>
          <a:prstGeom prst="rect">
            <a:avLst/>
          </a:prstGeom>
        </p:spPr>
      </p:pic>
      <p:graphicFrame>
        <p:nvGraphicFramePr>
          <p:cNvPr id="53" name="Tabela 52">
            <a:extLst>
              <a:ext uri="{FF2B5EF4-FFF2-40B4-BE49-F238E27FC236}">
                <a16:creationId xmlns:a16="http://schemas.microsoft.com/office/drawing/2014/main" id="{0CA4F4BA-B1E2-9E4D-8535-2892AF1AD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164949"/>
              </p:ext>
            </p:extLst>
          </p:nvPr>
        </p:nvGraphicFramePr>
        <p:xfrm>
          <a:off x="1506274" y="2095448"/>
          <a:ext cx="6723328" cy="2494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80832">
                  <a:extLst>
                    <a:ext uri="{9D8B030D-6E8A-4147-A177-3AD203B41FA5}">
                      <a16:colId xmlns:a16="http://schemas.microsoft.com/office/drawing/2014/main" val="1492230099"/>
                    </a:ext>
                  </a:extLst>
                </a:gridCol>
                <a:gridCol w="1680832">
                  <a:extLst>
                    <a:ext uri="{9D8B030D-6E8A-4147-A177-3AD203B41FA5}">
                      <a16:colId xmlns:a16="http://schemas.microsoft.com/office/drawing/2014/main" val="3013660445"/>
                    </a:ext>
                  </a:extLst>
                </a:gridCol>
                <a:gridCol w="1680832">
                  <a:extLst>
                    <a:ext uri="{9D8B030D-6E8A-4147-A177-3AD203B41FA5}">
                      <a16:colId xmlns:a16="http://schemas.microsoft.com/office/drawing/2014/main" val="2307799824"/>
                    </a:ext>
                  </a:extLst>
                </a:gridCol>
                <a:gridCol w="1680832">
                  <a:extLst>
                    <a:ext uri="{9D8B030D-6E8A-4147-A177-3AD203B41FA5}">
                      <a16:colId xmlns:a16="http://schemas.microsoft.com/office/drawing/2014/main" val="37510324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Hora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Pintor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Cliente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Preço Estimado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7044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09:00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João Paulo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Filipe Martins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105,87€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943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10:20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Rui Tomás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Fernando Rodrigues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89,51€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336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12:00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Rui Tomás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Rafael Pereira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67,10€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770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16:35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Telmo Pereira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Tiago Barroso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10,50€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528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17:15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José Alberto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Ana Correia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32,30€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39466"/>
                  </a:ext>
                </a:extLst>
              </a:tr>
            </a:tbl>
          </a:graphicData>
        </a:graphic>
      </p:graphicFrame>
      <p:sp>
        <p:nvSpPr>
          <p:cNvPr id="54" name="CaixaDeTexto 53">
            <a:extLst>
              <a:ext uri="{FF2B5EF4-FFF2-40B4-BE49-F238E27FC236}">
                <a16:creationId xmlns:a16="http://schemas.microsoft.com/office/drawing/2014/main" id="{5010087A-AFA7-9442-9701-529EB6915A88}"/>
              </a:ext>
            </a:extLst>
          </p:cNvPr>
          <p:cNvSpPr txBox="1"/>
          <p:nvPr/>
        </p:nvSpPr>
        <p:spPr>
          <a:xfrm>
            <a:off x="1481890" y="1677019"/>
            <a:ext cx="3068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Serviços de Hoje – 21/08/2018</a:t>
            </a:r>
          </a:p>
        </p:txBody>
      </p:sp>
      <p:graphicFrame>
        <p:nvGraphicFramePr>
          <p:cNvPr id="55" name="Tabela 54">
            <a:extLst>
              <a:ext uri="{FF2B5EF4-FFF2-40B4-BE49-F238E27FC236}">
                <a16:creationId xmlns:a16="http://schemas.microsoft.com/office/drawing/2014/main" id="{C368E8AE-3892-FC48-B817-EDCB021BD2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115853"/>
              </p:ext>
            </p:extLst>
          </p:nvPr>
        </p:nvGraphicFramePr>
        <p:xfrm>
          <a:off x="1481889" y="5094315"/>
          <a:ext cx="8356375" cy="1752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71275">
                  <a:extLst>
                    <a:ext uri="{9D8B030D-6E8A-4147-A177-3AD203B41FA5}">
                      <a16:colId xmlns:a16="http://schemas.microsoft.com/office/drawing/2014/main" val="3275970783"/>
                    </a:ext>
                  </a:extLst>
                </a:gridCol>
                <a:gridCol w="1671275">
                  <a:extLst>
                    <a:ext uri="{9D8B030D-6E8A-4147-A177-3AD203B41FA5}">
                      <a16:colId xmlns:a16="http://schemas.microsoft.com/office/drawing/2014/main" val="1492230099"/>
                    </a:ext>
                  </a:extLst>
                </a:gridCol>
                <a:gridCol w="1671275">
                  <a:extLst>
                    <a:ext uri="{9D8B030D-6E8A-4147-A177-3AD203B41FA5}">
                      <a16:colId xmlns:a16="http://schemas.microsoft.com/office/drawing/2014/main" val="3013660445"/>
                    </a:ext>
                  </a:extLst>
                </a:gridCol>
                <a:gridCol w="1671275">
                  <a:extLst>
                    <a:ext uri="{9D8B030D-6E8A-4147-A177-3AD203B41FA5}">
                      <a16:colId xmlns:a16="http://schemas.microsoft.com/office/drawing/2014/main" val="2307799824"/>
                    </a:ext>
                  </a:extLst>
                </a:gridCol>
                <a:gridCol w="1671275">
                  <a:extLst>
                    <a:ext uri="{9D8B030D-6E8A-4147-A177-3AD203B41FA5}">
                      <a16:colId xmlns:a16="http://schemas.microsoft.com/office/drawing/2014/main" val="37510324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Hora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Pintor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Cliente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Preço Estimado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7044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22/08/2018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11:40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José Alberto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Rui Ramos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31,78€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943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27/08/2018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13:45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José Alberto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António Neves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40,00€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336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04/09/2018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10:00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Telmo Pereira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Carolina Martins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52,90€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770767"/>
                  </a:ext>
                </a:extLst>
              </a:tr>
            </a:tbl>
          </a:graphicData>
        </a:graphic>
      </p:graphicFrame>
      <p:sp>
        <p:nvSpPr>
          <p:cNvPr id="56" name="CaixaDeTexto 55">
            <a:extLst>
              <a:ext uri="{FF2B5EF4-FFF2-40B4-BE49-F238E27FC236}">
                <a16:creationId xmlns:a16="http://schemas.microsoft.com/office/drawing/2014/main" id="{70BACE6E-29E9-4247-865F-46C14382D3F7}"/>
              </a:ext>
            </a:extLst>
          </p:cNvPr>
          <p:cNvSpPr txBox="1"/>
          <p:nvPr/>
        </p:nvSpPr>
        <p:spPr>
          <a:xfrm>
            <a:off x="1457506" y="4675886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Próximos Serviços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D910514B-50B1-534D-A7E5-C7E95B321D46}"/>
              </a:ext>
            </a:extLst>
          </p:cNvPr>
          <p:cNvSpPr/>
          <p:nvPr/>
        </p:nvSpPr>
        <p:spPr>
          <a:xfrm>
            <a:off x="9274577" y="879811"/>
            <a:ext cx="2246864" cy="7936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FC75FEBB-EB7D-5442-81DF-C2D6515B06F2}"/>
              </a:ext>
            </a:extLst>
          </p:cNvPr>
          <p:cNvSpPr txBox="1"/>
          <p:nvPr/>
        </p:nvSpPr>
        <p:spPr>
          <a:xfrm>
            <a:off x="9274578" y="897739"/>
            <a:ext cx="13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-&gt; Interiores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2CCAE880-E358-C24C-ACE8-CC0E6CDD4154}"/>
              </a:ext>
            </a:extLst>
          </p:cNvPr>
          <p:cNvSpPr txBox="1"/>
          <p:nvPr/>
        </p:nvSpPr>
        <p:spPr>
          <a:xfrm>
            <a:off x="9274576" y="1267071"/>
            <a:ext cx="982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-&gt; Tintas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FE1C3AA-B6D1-3145-BD38-6AD7BCED702E}"/>
              </a:ext>
            </a:extLst>
          </p:cNvPr>
          <p:cNvSpPr txBox="1"/>
          <p:nvPr/>
        </p:nvSpPr>
        <p:spPr>
          <a:xfrm>
            <a:off x="3289296" y="419728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Inicio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2F58DF22-424E-0743-AE33-010691C05291}"/>
              </a:ext>
            </a:extLst>
          </p:cNvPr>
          <p:cNvSpPr txBox="1"/>
          <p:nvPr/>
        </p:nvSpPr>
        <p:spPr>
          <a:xfrm>
            <a:off x="4235421" y="419728"/>
            <a:ext cx="1334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Hist. Serviço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FA3BC771-9F75-CC46-9C76-DBF7CDB41DAA}"/>
              </a:ext>
            </a:extLst>
          </p:cNvPr>
          <p:cNvSpPr txBox="1"/>
          <p:nvPr/>
        </p:nvSpPr>
        <p:spPr>
          <a:xfrm>
            <a:off x="5826787" y="419728"/>
            <a:ext cx="1720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Lista de Pintores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A4FC30EC-9444-A24A-8514-F9037F62E5C3}"/>
              </a:ext>
            </a:extLst>
          </p:cNvPr>
          <p:cNvSpPr txBox="1"/>
          <p:nvPr/>
        </p:nvSpPr>
        <p:spPr>
          <a:xfrm>
            <a:off x="7513563" y="419728"/>
            <a:ext cx="171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Lista de Clientes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6EEB910-6E8B-074D-9A64-E8A298209E95}"/>
              </a:ext>
            </a:extLst>
          </p:cNvPr>
          <p:cNvSpPr txBox="1"/>
          <p:nvPr/>
        </p:nvSpPr>
        <p:spPr>
          <a:xfrm>
            <a:off x="9166933" y="419728"/>
            <a:ext cx="1832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Lista de Materiais</a:t>
            </a:r>
          </a:p>
        </p:txBody>
      </p:sp>
      <p:sp>
        <p:nvSpPr>
          <p:cNvPr id="33" name="Seta para Baixo 32">
            <a:extLst>
              <a:ext uri="{FF2B5EF4-FFF2-40B4-BE49-F238E27FC236}">
                <a16:creationId xmlns:a16="http://schemas.microsoft.com/office/drawing/2014/main" id="{CB69267E-1BC7-8C4C-AC13-D6A8CE97A871}"/>
              </a:ext>
            </a:extLst>
          </p:cNvPr>
          <p:cNvSpPr/>
          <p:nvPr/>
        </p:nvSpPr>
        <p:spPr>
          <a:xfrm>
            <a:off x="10945217" y="421693"/>
            <a:ext cx="152400" cy="24417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07D8698A-3DDC-744E-9292-D3A9A685D090}"/>
              </a:ext>
            </a:extLst>
          </p:cNvPr>
          <p:cNvSpPr/>
          <p:nvPr/>
        </p:nvSpPr>
        <p:spPr>
          <a:xfrm>
            <a:off x="10866052" y="382221"/>
            <a:ext cx="363542" cy="1971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38942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762C419-756C-464E-8AA2-6269EBA22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359" y="-220718"/>
            <a:ext cx="10972800" cy="685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D3F2CB4-4355-CC4F-9DDC-89DC3CEF277E}"/>
              </a:ext>
            </a:extLst>
          </p:cNvPr>
          <p:cNvSpPr/>
          <p:nvPr/>
        </p:nvSpPr>
        <p:spPr>
          <a:xfrm>
            <a:off x="872360" y="864507"/>
            <a:ext cx="10972800" cy="6054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51AC3D6-BC1A-EF4E-A2D0-47E14FE5BD3A}"/>
              </a:ext>
            </a:extLst>
          </p:cNvPr>
          <p:cNvSpPr/>
          <p:nvPr/>
        </p:nvSpPr>
        <p:spPr>
          <a:xfrm>
            <a:off x="1691824" y="-107623"/>
            <a:ext cx="1066183" cy="110671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6FEEB0A-8C42-E348-90AA-749C9D8B2DB1}"/>
              </a:ext>
            </a:extLst>
          </p:cNvPr>
          <p:cNvSpPr txBox="1"/>
          <p:nvPr/>
        </p:nvSpPr>
        <p:spPr>
          <a:xfrm>
            <a:off x="1629091" y="-167703"/>
            <a:ext cx="8643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900" dirty="0">
                <a:latin typeface="+mj-lt"/>
              </a:rPr>
              <a:t>Smart Painting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64F2E5F-8ED9-CE4A-9B42-6740AC68F8F8}"/>
              </a:ext>
            </a:extLst>
          </p:cNvPr>
          <p:cNvSpPr/>
          <p:nvPr/>
        </p:nvSpPr>
        <p:spPr>
          <a:xfrm>
            <a:off x="10083983" y="124822"/>
            <a:ext cx="1698855" cy="153474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92DF733-E3D6-8242-8BB8-CE99DE5F0EA5}"/>
              </a:ext>
            </a:extLst>
          </p:cNvPr>
          <p:cNvSpPr/>
          <p:nvPr/>
        </p:nvSpPr>
        <p:spPr>
          <a:xfrm>
            <a:off x="872358" y="344424"/>
            <a:ext cx="10972800" cy="5199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noFill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3F0FBD73-4A32-D24A-BE92-373794ED7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082" y="380114"/>
            <a:ext cx="780497" cy="517625"/>
          </a:xfrm>
          <a:prstGeom prst="rect">
            <a:avLst/>
          </a:prstGeom>
        </p:spPr>
      </p:pic>
      <p:graphicFrame>
        <p:nvGraphicFramePr>
          <p:cNvPr id="19" name="Tabela 18">
            <a:extLst>
              <a:ext uri="{FF2B5EF4-FFF2-40B4-BE49-F238E27FC236}">
                <a16:creationId xmlns:a16="http://schemas.microsoft.com/office/drawing/2014/main" id="{9F9DCFC9-C869-004E-8537-7172E6553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530085"/>
              </p:ext>
            </p:extLst>
          </p:nvPr>
        </p:nvGraphicFramePr>
        <p:xfrm>
          <a:off x="1506274" y="2101475"/>
          <a:ext cx="8128000" cy="445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27597078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9223009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1366044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0779982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7510324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Hora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Pintor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Cliente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Preço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7044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27/05/2018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11:40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José Alberto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José Pereira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81,78€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943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18/03/2018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13:45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Rui Renato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Antónia Costa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20,00€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336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04/09/2017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10:00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Telmo Pereira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João Pinto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372,90€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770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8865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818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3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35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027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897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092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774781"/>
                  </a:ext>
                </a:extLst>
              </a:tr>
            </a:tbl>
          </a:graphicData>
        </a:graphic>
      </p:graphicFrame>
      <p:sp>
        <p:nvSpPr>
          <p:cNvPr id="20" name="CaixaDeTexto 19">
            <a:extLst>
              <a:ext uri="{FF2B5EF4-FFF2-40B4-BE49-F238E27FC236}">
                <a16:creationId xmlns:a16="http://schemas.microsoft.com/office/drawing/2014/main" id="{56D75BD8-D508-834A-97F6-24761B8BC0BB}"/>
              </a:ext>
            </a:extLst>
          </p:cNvPr>
          <p:cNvSpPr txBox="1"/>
          <p:nvPr/>
        </p:nvSpPr>
        <p:spPr>
          <a:xfrm>
            <a:off x="1506274" y="1151949"/>
            <a:ext cx="1985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Serviços Anteriores</a:t>
            </a:r>
          </a:p>
        </p:txBody>
      </p:sp>
      <p:graphicFrame>
        <p:nvGraphicFramePr>
          <p:cNvPr id="24" name="Tabela 23">
            <a:extLst>
              <a:ext uri="{FF2B5EF4-FFF2-40B4-BE49-F238E27FC236}">
                <a16:creationId xmlns:a16="http://schemas.microsoft.com/office/drawing/2014/main" id="{1D60229A-58A4-1B4A-A584-B55501681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592469"/>
              </p:ext>
            </p:extLst>
          </p:nvPr>
        </p:nvGraphicFramePr>
        <p:xfrm>
          <a:off x="1985211" y="1697045"/>
          <a:ext cx="1016438" cy="252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81">
                  <a:extLst>
                    <a:ext uri="{9D8B030D-6E8A-4147-A177-3AD203B41FA5}">
                      <a16:colId xmlns:a16="http://schemas.microsoft.com/office/drawing/2014/main" val="2240531935"/>
                    </a:ext>
                  </a:extLst>
                </a:gridCol>
                <a:gridCol w="507657">
                  <a:extLst>
                    <a:ext uri="{9D8B030D-6E8A-4147-A177-3AD203B41FA5}">
                      <a16:colId xmlns:a16="http://schemas.microsoft.com/office/drawing/2014/main" val="3553907530"/>
                    </a:ext>
                  </a:extLst>
                </a:gridCol>
              </a:tblGrid>
              <a:tr h="252545">
                <a:tc>
                  <a:txBody>
                    <a:bodyPr/>
                    <a:lstStyle/>
                    <a:p>
                      <a:pPr algn="ctr"/>
                      <a:r>
                        <a:rPr lang="pt-PT" sz="1000" dirty="0">
                          <a:solidFill>
                            <a:schemeClr val="tx1"/>
                          </a:solidFill>
                        </a:rPr>
                        <a:t>MM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>
                          <a:solidFill>
                            <a:schemeClr val="tx1"/>
                          </a:solidFill>
                        </a:rPr>
                        <a:t>AAAA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117386"/>
                  </a:ext>
                </a:extLst>
              </a:tr>
            </a:tbl>
          </a:graphicData>
        </a:graphic>
      </p:graphicFrame>
      <p:sp>
        <p:nvSpPr>
          <p:cNvPr id="25" name="CaixaDeTexto 24">
            <a:extLst>
              <a:ext uri="{FF2B5EF4-FFF2-40B4-BE49-F238E27FC236}">
                <a16:creationId xmlns:a16="http://schemas.microsoft.com/office/drawing/2014/main" id="{63F3776E-71DE-3D47-9B2D-2A2ABFE49660}"/>
              </a:ext>
            </a:extLst>
          </p:cNvPr>
          <p:cNvSpPr txBox="1"/>
          <p:nvPr/>
        </p:nvSpPr>
        <p:spPr>
          <a:xfrm>
            <a:off x="1535303" y="163865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De:</a:t>
            </a:r>
          </a:p>
        </p:txBody>
      </p:sp>
      <p:graphicFrame>
        <p:nvGraphicFramePr>
          <p:cNvPr id="26" name="Tabela 25">
            <a:extLst>
              <a:ext uri="{FF2B5EF4-FFF2-40B4-BE49-F238E27FC236}">
                <a16:creationId xmlns:a16="http://schemas.microsoft.com/office/drawing/2014/main" id="{E0C2F48F-5BF2-A443-98BA-53479C379C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172091"/>
              </p:ext>
            </p:extLst>
          </p:nvPr>
        </p:nvGraphicFramePr>
        <p:xfrm>
          <a:off x="3709839" y="1708198"/>
          <a:ext cx="1016438" cy="252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81">
                  <a:extLst>
                    <a:ext uri="{9D8B030D-6E8A-4147-A177-3AD203B41FA5}">
                      <a16:colId xmlns:a16="http://schemas.microsoft.com/office/drawing/2014/main" val="2240531935"/>
                    </a:ext>
                  </a:extLst>
                </a:gridCol>
                <a:gridCol w="507657">
                  <a:extLst>
                    <a:ext uri="{9D8B030D-6E8A-4147-A177-3AD203B41FA5}">
                      <a16:colId xmlns:a16="http://schemas.microsoft.com/office/drawing/2014/main" val="3553907530"/>
                    </a:ext>
                  </a:extLst>
                </a:gridCol>
              </a:tblGrid>
              <a:tr h="252545">
                <a:tc>
                  <a:txBody>
                    <a:bodyPr/>
                    <a:lstStyle/>
                    <a:p>
                      <a:pPr algn="ctr"/>
                      <a:r>
                        <a:rPr lang="pt-PT" sz="1000" dirty="0">
                          <a:solidFill>
                            <a:schemeClr val="tx1"/>
                          </a:solidFill>
                        </a:rPr>
                        <a:t>MM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>
                          <a:solidFill>
                            <a:schemeClr val="tx1"/>
                          </a:solidFill>
                        </a:rPr>
                        <a:t>AAAA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117386"/>
                  </a:ext>
                </a:extLst>
              </a:tr>
            </a:tbl>
          </a:graphicData>
        </a:graphic>
      </p:graphicFrame>
      <p:sp>
        <p:nvSpPr>
          <p:cNvPr id="27" name="CaixaDeTexto 26">
            <a:extLst>
              <a:ext uri="{FF2B5EF4-FFF2-40B4-BE49-F238E27FC236}">
                <a16:creationId xmlns:a16="http://schemas.microsoft.com/office/drawing/2014/main" id="{59677978-6B0E-F346-ADAF-0ABDA2ED824A}"/>
              </a:ext>
            </a:extLst>
          </p:cNvPr>
          <p:cNvSpPr txBox="1"/>
          <p:nvPr/>
        </p:nvSpPr>
        <p:spPr>
          <a:xfrm>
            <a:off x="3172290" y="1641318"/>
            <a:ext cx="56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Até: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368C6EED-7A31-D642-83D7-4CCC1EBD49D3}"/>
              </a:ext>
            </a:extLst>
          </p:cNvPr>
          <p:cNvSpPr txBox="1"/>
          <p:nvPr/>
        </p:nvSpPr>
        <p:spPr>
          <a:xfrm>
            <a:off x="3289296" y="419728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Inicio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95119708-C84A-E042-9261-5AF8EC7455DF}"/>
              </a:ext>
            </a:extLst>
          </p:cNvPr>
          <p:cNvSpPr txBox="1"/>
          <p:nvPr/>
        </p:nvSpPr>
        <p:spPr>
          <a:xfrm>
            <a:off x="4235421" y="419728"/>
            <a:ext cx="1361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Hist. Serviço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78210019-C6E1-EC4B-A1FF-384252658F07}"/>
              </a:ext>
            </a:extLst>
          </p:cNvPr>
          <p:cNvSpPr txBox="1"/>
          <p:nvPr/>
        </p:nvSpPr>
        <p:spPr>
          <a:xfrm>
            <a:off x="5826787" y="419728"/>
            <a:ext cx="1720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Lista de Pintores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E68D531C-BD83-C241-A9DA-EFF2F7EEA59B}"/>
              </a:ext>
            </a:extLst>
          </p:cNvPr>
          <p:cNvSpPr txBox="1"/>
          <p:nvPr/>
        </p:nvSpPr>
        <p:spPr>
          <a:xfrm>
            <a:off x="7513563" y="419728"/>
            <a:ext cx="171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Lista de Clientes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AB9924D6-B11B-4B4B-BBA8-45FD9D01B9D7}"/>
              </a:ext>
            </a:extLst>
          </p:cNvPr>
          <p:cNvSpPr txBox="1"/>
          <p:nvPr/>
        </p:nvSpPr>
        <p:spPr>
          <a:xfrm>
            <a:off x="9166933" y="419728"/>
            <a:ext cx="1832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Lista de Materiais</a:t>
            </a:r>
          </a:p>
        </p:txBody>
      </p:sp>
      <p:sp>
        <p:nvSpPr>
          <p:cNvPr id="33" name="Seta para Baixo 32">
            <a:extLst>
              <a:ext uri="{FF2B5EF4-FFF2-40B4-BE49-F238E27FC236}">
                <a16:creationId xmlns:a16="http://schemas.microsoft.com/office/drawing/2014/main" id="{D34F19D3-B2A3-F64D-B7FC-5107CB9BE4CD}"/>
              </a:ext>
            </a:extLst>
          </p:cNvPr>
          <p:cNvSpPr/>
          <p:nvPr/>
        </p:nvSpPr>
        <p:spPr>
          <a:xfrm>
            <a:off x="10945217" y="421693"/>
            <a:ext cx="152400" cy="24417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6DABDD98-9354-1745-BCDC-915E60239EC2}"/>
              </a:ext>
            </a:extLst>
          </p:cNvPr>
          <p:cNvSpPr/>
          <p:nvPr/>
        </p:nvSpPr>
        <p:spPr>
          <a:xfrm>
            <a:off x="10866052" y="382221"/>
            <a:ext cx="363542" cy="1971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20028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2F62176-9D0F-2448-8CFF-BEA42D7E9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59" y="-220718"/>
            <a:ext cx="10972800" cy="685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A6C22F93-E5AB-5348-A7AC-9B0D2AA55FEB}"/>
              </a:ext>
            </a:extLst>
          </p:cNvPr>
          <p:cNvSpPr/>
          <p:nvPr/>
        </p:nvSpPr>
        <p:spPr>
          <a:xfrm>
            <a:off x="872360" y="864507"/>
            <a:ext cx="10972800" cy="6054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A9C43CC-A148-3A4E-A3B5-30A37644A5BA}"/>
              </a:ext>
            </a:extLst>
          </p:cNvPr>
          <p:cNvSpPr/>
          <p:nvPr/>
        </p:nvSpPr>
        <p:spPr>
          <a:xfrm>
            <a:off x="1691824" y="-107623"/>
            <a:ext cx="1066183" cy="110671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B9BB9A3-063A-A645-AE85-F0066EC69F72}"/>
              </a:ext>
            </a:extLst>
          </p:cNvPr>
          <p:cNvSpPr txBox="1"/>
          <p:nvPr/>
        </p:nvSpPr>
        <p:spPr>
          <a:xfrm>
            <a:off x="1629091" y="-167703"/>
            <a:ext cx="8643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900" dirty="0">
                <a:latin typeface="+mj-lt"/>
              </a:rPr>
              <a:t>Smart Painting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BC5FB33-EB89-DE4E-B049-DFF1E4D749F5}"/>
              </a:ext>
            </a:extLst>
          </p:cNvPr>
          <p:cNvSpPr/>
          <p:nvPr/>
        </p:nvSpPr>
        <p:spPr>
          <a:xfrm>
            <a:off x="10083983" y="124822"/>
            <a:ext cx="1698855" cy="153474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E4E583D-BC24-294D-993B-EB577781C627}"/>
              </a:ext>
            </a:extLst>
          </p:cNvPr>
          <p:cNvSpPr/>
          <p:nvPr/>
        </p:nvSpPr>
        <p:spPr>
          <a:xfrm>
            <a:off x="872358" y="344424"/>
            <a:ext cx="10972800" cy="5199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noFill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7A20803B-99A4-3643-B521-E2EFCBF85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082" y="380114"/>
            <a:ext cx="780497" cy="517625"/>
          </a:xfrm>
          <a:prstGeom prst="rect">
            <a:avLst/>
          </a:prstGeom>
        </p:spPr>
      </p:pic>
      <p:graphicFrame>
        <p:nvGraphicFramePr>
          <p:cNvPr id="17" name="Tabela 16">
            <a:extLst>
              <a:ext uri="{FF2B5EF4-FFF2-40B4-BE49-F238E27FC236}">
                <a16:creationId xmlns:a16="http://schemas.microsoft.com/office/drawing/2014/main" id="{C7202A12-8EEB-F745-BFD7-883FFCF90F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493144"/>
              </p:ext>
            </p:extLst>
          </p:nvPr>
        </p:nvGraphicFramePr>
        <p:xfrm>
          <a:off x="1506272" y="2095448"/>
          <a:ext cx="9872927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68232">
                  <a:extLst>
                    <a:ext uri="{9D8B030D-6E8A-4147-A177-3AD203B41FA5}">
                      <a16:colId xmlns:a16="http://schemas.microsoft.com/office/drawing/2014/main" val="1492230099"/>
                    </a:ext>
                  </a:extLst>
                </a:gridCol>
                <a:gridCol w="3145869">
                  <a:extLst>
                    <a:ext uri="{9D8B030D-6E8A-4147-A177-3AD203B41FA5}">
                      <a16:colId xmlns:a16="http://schemas.microsoft.com/office/drawing/2014/main" val="3013660445"/>
                    </a:ext>
                  </a:extLst>
                </a:gridCol>
                <a:gridCol w="3154467">
                  <a:extLst>
                    <a:ext uri="{9D8B030D-6E8A-4147-A177-3AD203B41FA5}">
                      <a16:colId xmlns:a16="http://schemas.microsoft.com/office/drawing/2014/main" val="2307799824"/>
                    </a:ext>
                  </a:extLst>
                </a:gridCol>
                <a:gridCol w="1104359">
                  <a:extLst>
                    <a:ext uri="{9D8B030D-6E8A-4147-A177-3AD203B41FA5}">
                      <a16:colId xmlns:a16="http://schemas.microsoft.com/office/drawing/2014/main" val="37510324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Nome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E-mail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Descrição do Pintor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Password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7044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Vincent v. Gogh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vvg@smartpainting.pt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aaa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wertyui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943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Salvador Dalí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sald@smartpainting.pt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vvv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asdfgh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336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Miguel Ângelo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mang@smartpainting.pt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sss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12asdfgb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770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Leonardo da Vinci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levi@smartpainting.pt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ddd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ddskjl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528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Claude Monet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claude@smartpainting.pt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ttt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hagyd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39466"/>
                  </a:ext>
                </a:extLst>
              </a:tr>
            </a:tbl>
          </a:graphicData>
        </a:graphic>
      </p:graphicFrame>
      <p:sp>
        <p:nvSpPr>
          <p:cNvPr id="18" name="CaixaDeTexto 17">
            <a:extLst>
              <a:ext uri="{FF2B5EF4-FFF2-40B4-BE49-F238E27FC236}">
                <a16:creationId xmlns:a16="http://schemas.microsoft.com/office/drawing/2014/main" id="{AFAB2F73-27DE-1A42-A231-7C3CB9F7DEB9}"/>
              </a:ext>
            </a:extLst>
          </p:cNvPr>
          <p:cNvSpPr txBox="1"/>
          <p:nvPr/>
        </p:nvSpPr>
        <p:spPr>
          <a:xfrm>
            <a:off x="1481890" y="1677019"/>
            <a:ext cx="1720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Lista de Pintores</a:t>
            </a:r>
          </a:p>
        </p:txBody>
      </p:sp>
      <p:sp>
        <p:nvSpPr>
          <p:cNvPr id="23" name="Retângulo Arredondado 22">
            <a:extLst>
              <a:ext uri="{FF2B5EF4-FFF2-40B4-BE49-F238E27FC236}">
                <a16:creationId xmlns:a16="http://schemas.microsoft.com/office/drawing/2014/main" id="{4603EC53-E431-FD47-84AD-FA8042B563B1}"/>
              </a:ext>
            </a:extLst>
          </p:cNvPr>
          <p:cNvSpPr/>
          <p:nvPr/>
        </p:nvSpPr>
        <p:spPr>
          <a:xfrm>
            <a:off x="6608605" y="4673600"/>
            <a:ext cx="2269067" cy="406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ysClr val="windowText" lastClr="000000"/>
                </a:solidFill>
              </a:rPr>
              <a:t>Guardar Alterações</a:t>
            </a:r>
          </a:p>
        </p:txBody>
      </p:sp>
      <p:sp>
        <p:nvSpPr>
          <p:cNvPr id="24" name="Retângulo Arredondado 23">
            <a:extLst>
              <a:ext uri="{FF2B5EF4-FFF2-40B4-BE49-F238E27FC236}">
                <a16:creationId xmlns:a16="http://schemas.microsoft.com/office/drawing/2014/main" id="{154B3DEC-2D9A-1544-B006-D703A8076B80}"/>
              </a:ext>
            </a:extLst>
          </p:cNvPr>
          <p:cNvSpPr/>
          <p:nvPr/>
        </p:nvSpPr>
        <p:spPr>
          <a:xfrm>
            <a:off x="9110132" y="4673600"/>
            <a:ext cx="2269067" cy="406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ysClr val="windowText" lastClr="000000"/>
                </a:solidFill>
              </a:rPr>
              <a:t>Adicionar Pintor</a:t>
            </a:r>
          </a:p>
        </p:txBody>
      </p:sp>
      <p:sp>
        <p:nvSpPr>
          <p:cNvPr id="13" name="Retângulo Arredondado 12">
            <a:extLst>
              <a:ext uri="{FF2B5EF4-FFF2-40B4-BE49-F238E27FC236}">
                <a16:creationId xmlns:a16="http://schemas.microsoft.com/office/drawing/2014/main" id="{8131DCB7-61E6-B641-B416-CBE3A1497CF5}"/>
              </a:ext>
            </a:extLst>
          </p:cNvPr>
          <p:cNvSpPr/>
          <p:nvPr/>
        </p:nvSpPr>
        <p:spPr>
          <a:xfrm>
            <a:off x="1324226" y="2576773"/>
            <a:ext cx="149087" cy="15902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5" name="Retângulo Arredondado 24">
            <a:extLst>
              <a:ext uri="{FF2B5EF4-FFF2-40B4-BE49-F238E27FC236}">
                <a16:creationId xmlns:a16="http://schemas.microsoft.com/office/drawing/2014/main" id="{8504EFEF-1C45-9148-A4C8-CC096A5C3D50}"/>
              </a:ext>
            </a:extLst>
          </p:cNvPr>
          <p:cNvSpPr/>
          <p:nvPr/>
        </p:nvSpPr>
        <p:spPr>
          <a:xfrm>
            <a:off x="1324225" y="2938317"/>
            <a:ext cx="149087" cy="15902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6" name="Retângulo Arredondado 25">
            <a:extLst>
              <a:ext uri="{FF2B5EF4-FFF2-40B4-BE49-F238E27FC236}">
                <a16:creationId xmlns:a16="http://schemas.microsoft.com/office/drawing/2014/main" id="{81E04EBE-A16C-5D48-BBF8-89DCC900CEF1}"/>
              </a:ext>
            </a:extLst>
          </p:cNvPr>
          <p:cNvSpPr/>
          <p:nvPr/>
        </p:nvSpPr>
        <p:spPr>
          <a:xfrm>
            <a:off x="1320555" y="3299861"/>
            <a:ext cx="149087" cy="15902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7" name="Retângulo Arredondado 26">
            <a:extLst>
              <a:ext uri="{FF2B5EF4-FFF2-40B4-BE49-F238E27FC236}">
                <a16:creationId xmlns:a16="http://schemas.microsoft.com/office/drawing/2014/main" id="{23F36359-2F83-7146-9437-BA1B6AF5CD8E}"/>
              </a:ext>
            </a:extLst>
          </p:cNvPr>
          <p:cNvSpPr/>
          <p:nvPr/>
        </p:nvSpPr>
        <p:spPr>
          <a:xfrm>
            <a:off x="1320555" y="3678294"/>
            <a:ext cx="149087" cy="15902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8" name="Retângulo Arredondado 27">
            <a:extLst>
              <a:ext uri="{FF2B5EF4-FFF2-40B4-BE49-F238E27FC236}">
                <a16:creationId xmlns:a16="http://schemas.microsoft.com/office/drawing/2014/main" id="{02D66F1A-8B34-2043-81E7-33A373E474DC}"/>
              </a:ext>
            </a:extLst>
          </p:cNvPr>
          <p:cNvSpPr/>
          <p:nvPr/>
        </p:nvSpPr>
        <p:spPr>
          <a:xfrm>
            <a:off x="1329221" y="4056267"/>
            <a:ext cx="149087" cy="15902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2" name="Forma Livre 31">
            <a:extLst>
              <a:ext uri="{FF2B5EF4-FFF2-40B4-BE49-F238E27FC236}">
                <a16:creationId xmlns:a16="http://schemas.microsoft.com/office/drawing/2014/main" id="{943133BC-DFA6-9A4D-A5F1-483A20335EB7}"/>
              </a:ext>
            </a:extLst>
          </p:cNvPr>
          <p:cNvSpPr/>
          <p:nvPr/>
        </p:nvSpPr>
        <p:spPr>
          <a:xfrm>
            <a:off x="1328400" y="3691405"/>
            <a:ext cx="136187" cy="129619"/>
          </a:xfrm>
          <a:custGeom>
            <a:avLst/>
            <a:gdLst>
              <a:gd name="connsiteX0" fmla="*/ 0 w 136187"/>
              <a:gd name="connsiteY0" fmla="*/ 48639 h 145915"/>
              <a:gd name="connsiteX1" fmla="*/ 77821 w 136187"/>
              <a:gd name="connsiteY1" fmla="*/ 145915 h 145915"/>
              <a:gd name="connsiteX2" fmla="*/ 131323 w 136187"/>
              <a:gd name="connsiteY2" fmla="*/ 0 h 145915"/>
              <a:gd name="connsiteX3" fmla="*/ 131323 w 136187"/>
              <a:gd name="connsiteY3" fmla="*/ 0 h 145915"/>
              <a:gd name="connsiteX4" fmla="*/ 136187 w 136187"/>
              <a:gd name="connsiteY4" fmla="*/ 9728 h 145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187" h="145915">
                <a:moveTo>
                  <a:pt x="0" y="48639"/>
                </a:moveTo>
                <a:lnTo>
                  <a:pt x="77821" y="145915"/>
                </a:lnTo>
                <a:lnTo>
                  <a:pt x="131323" y="0"/>
                </a:lnTo>
                <a:lnTo>
                  <a:pt x="131323" y="0"/>
                </a:lnTo>
                <a:lnTo>
                  <a:pt x="136187" y="9728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3" name="Retângulo Arredondado 32">
            <a:extLst>
              <a:ext uri="{FF2B5EF4-FFF2-40B4-BE49-F238E27FC236}">
                <a16:creationId xmlns:a16="http://schemas.microsoft.com/office/drawing/2014/main" id="{C5470045-2CAA-ED44-9327-569AA433131D}"/>
              </a:ext>
            </a:extLst>
          </p:cNvPr>
          <p:cNvSpPr/>
          <p:nvPr/>
        </p:nvSpPr>
        <p:spPr>
          <a:xfrm>
            <a:off x="9110131" y="5145029"/>
            <a:ext cx="2269067" cy="406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ysClr val="windowText" lastClr="000000"/>
                </a:solidFill>
              </a:rPr>
              <a:t>Elimina Pintor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EE97D25E-543B-ED4E-AEFE-D185BF464FCA}"/>
              </a:ext>
            </a:extLst>
          </p:cNvPr>
          <p:cNvSpPr txBox="1"/>
          <p:nvPr/>
        </p:nvSpPr>
        <p:spPr>
          <a:xfrm>
            <a:off x="3289296" y="419728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Inicio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8EF04109-6C6D-9046-87A9-C3FEA7A73F4C}"/>
              </a:ext>
            </a:extLst>
          </p:cNvPr>
          <p:cNvSpPr txBox="1"/>
          <p:nvPr/>
        </p:nvSpPr>
        <p:spPr>
          <a:xfrm>
            <a:off x="4235421" y="419728"/>
            <a:ext cx="1334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Hist. Serviço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DFD5C03A-DD32-6649-8623-9D882A4DDC6D}"/>
              </a:ext>
            </a:extLst>
          </p:cNvPr>
          <p:cNvSpPr txBox="1"/>
          <p:nvPr/>
        </p:nvSpPr>
        <p:spPr>
          <a:xfrm>
            <a:off x="5826787" y="419728"/>
            <a:ext cx="1751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Lista de Pintores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56541B87-E4BA-F94E-96D8-913BAA1EF668}"/>
              </a:ext>
            </a:extLst>
          </p:cNvPr>
          <p:cNvSpPr txBox="1"/>
          <p:nvPr/>
        </p:nvSpPr>
        <p:spPr>
          <a:xfrm>
            <a:off x="7513563" y="419728"/>
            <a:ext cx="171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Lista de Clientes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0A80F6B4-43C8-CB4B-8332-451CC8DBABB8}"/>
              </a:ext>
            </a:extLst>
          </p:cNvPr>
          <p:cNvSpPr txBox="1"/>
          <p:nvPr/>
        </p:nvSpPr>
        <p:spPr>
          <a:xfrm>
            <a:off x="9166933" y="419728"/>
            <a:ext cx="1832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Lista de Materiais</a:t>
            </a:r>
          </a:p>
        </p:txBody>
      </p:sp>
      <p:sp>
        <p:nvSpPr>
          <p:cNvPr id="36" name="Seta para Baixo 35">
            <a:extLst>
              <a:ext uri="{FF2B5EF4-FFF2-40B4-BE49-F238E27FC236}">
                <a16:creationId xmlns:a16="http://schemas.microsoft.com/office/drawing/2014/main" id="{58EF3C64-E035-9844-8169-160B1874266A}"/>
              </a:ext>
            </a:extLst>
          </p:cNvPr>
          <p:cNvSpPr/>
          <p:nvPr/>
        </p:nvSpPr>
        <p:spPr>
          <a:xfrm>
            <a:off x="10945217" y="421693"/>
            <a:ext cx="152400" cy="24417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E2E9781B-C0CC-EC4D-9DF4-11D4F3828DE3}"/>
              </a:ext>
            </a:extLst>
          </p:cNvPr>
          <p:cNvSpPr/>
          <p:nvPr/>
        </p:nvSpPr>
        <p:spPr>
          <a:xfrm>
            <a:off x="10866052" y="382221"/>
            <a:ext cx="363542" cy="1971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39572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A236304-E660-684A-A290-B4B32874F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59" y="-220718"/>
            <a:ext cx="10972800" cy="685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4EE96649-0BDB-7142-8601-C5A2813CE4E8}"/>
              </a:ext>
            </a:extLst>
          </p:cNvPr>
          <p:cNvSpPr/>
          <p:nvPr/>
        </p:nvSpPr>
        <p:spPr>
          <a:xfrm>
            <a:off x="872360" y="864507"/>
            <a:ext cx="10972800" cy="6054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86352F0-6805-2B47-AB99-737533AE6671}"/>
              </a:ext>
            </a:extLst>
          </p:cNvPr>
          <p:cNvSpPr/>
          <p:nvPr/>
        </p:nvSpPr>
        <p:spPr>
          <a:xfrm>
            <a:off x="1691824" y="-107623"/>
            <a:ext cx="1066183" cy="110671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E304388-D597-3F4F-B05F-D38C0BBB5B6B}"/>
              </a:ext>
            </a:extLst>
          </p:cNvPr>
          <p:cNvSpPr txBox="1"/>
          <p:nvPr/>
        </p:nvSpPr>
        <p:spPr>
          <a:xfrm>
            <a:off x="1629091" y="-167703"/>
            <a:ext cx="8643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900" dirty="0">
                <a:latin typeface="+mj-lt"/>
              </a:rPr>
              <a:t>Smart Painting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62D2CF5-876B-294C-A2F9-2C148DCEB113}"/>
              </a:ext>
            </a:extLst>
          </p:cNvPr>
          <p:cNvSpPr/>
          <p:nvPr/>
        </p:nvSpPr>
        <p:spPr>
          <a:xfrm>
            <a:off x="10083983" y="124822"/>
            <a:ext cx="1698855" cy="153474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B06FCC1-28BB-F140-A8DB-172990A2D491}"/>
              </a:ext>
            </a:extLst>
          </p:cNvPr>
          <p:cNvSpPr/>
          <p:nvPr/>
        </p:nvSpPr>
        <p:spPr>
          <a:xfrm>
            <a:off x="872358" y="344424"/>
            <a:ext cx="10972800" cy="5199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noFill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582AADE-5300-0441-B1AE-30629FC119C8}"/>
              </a:ext>
            </a:extLst>
          </p:cNvPr>
          <p:cNvSpPr txBox="1"/>
          <p:nvPr/>
        </p:nvSpPr>
        <p:spPr>
          <a:xfrm>
            <a:off x="3289296" y="419728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Inicio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2EDC1F4-A5B8-004E-9989-DE1527C617F2}"/>
              </a:ext>
            </a:extLst>
          </p:cNvPr>
          <p:cNvSpPr txBox="1"/>
          <p:nvPr/>
        </p:nvSpPr>
        <p:spPr>
          <a:xfrm>
            <a:off x="4235421" y="419728"/>
            <a:ext cx="1334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Hist. Serviço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7043834-C783-314B-9C49-51ACE9D51099}"/>
              </a:ext>
            </a:extLst>
          </p:cNvPr>
          <p:cNvSpPr txBox="1"/>
          <p:nvPr/>
        </p:nvSpPr>
        <p:spPr>
          <a:xfrm>
            <a:off x="5826787" y="419728"/>
            <a:ext cx="1720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Lista de Pintores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F70BF33-3BD0-4D40-8AA0-7CCB9F0DE158}"/>
              </a:ext>
            </a:extLst>
          </p:cNvPr>
          <p:cNvSpPr txBox="1"/>
          <p:nvPr/>
        </p:nvSpPr>
        <p:spPr>
          <a:xfrm>
            <a:off x="7513563" y="419728"/>
            <a:ext cx="171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Lista de Clientes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2EBF90C-1155-3C41-ABEA-B200A82F79CB}"/>
              </a:ext>
            </a:extLst>
          </p:cNvPr>
          <p:cNvSpPr txBox="1"/>
          <p:nvPr/>
        </p:nvSpPr>
        <p:spPr>
          <a:xfrm>
            <a:off x="9166933" y="419728"/>
            <a:ext cx="1832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Lista de Materiais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5E6A0619-924A-444E-9D7D-65A88390A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082" y="380114"/>
            <a:ext cx="780497" cy="517625"/>
          </a:xfrm>
          <a:prstGeom prst="rect">
            <a:avLst/>
          </a:prstGeom>
        </p:spPr>
      </p:pic>
      <p:sp>
        <p:nvSpPr>
          <p:cNvPr id="21" name="Seta para Baixo 20">
            <a:extLst>
              <a:ext uri="{FF2B5EF4-FFF2-40B4-BE49-F238E27FC236}">
                <a16:creationId xmlns:a16="http://schemas.microsoft.com/office/drawing/2014/main" id="{F899051A-87FE-B04F-AE23-6907768C50E0}"/>
              </a:ext>
            </a:extLst>
          </p:cNvPr>
          <p:cNvSpPr/>
          <p:nvPr/>
        </p:nvSpPr>
        <p:spPr>
          <a:xfrm>
            <a:off x="10945217" y="421693"/>
            <a:ext cx="152400" cy="24417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20A1DE8-DBC9-0B4E-90F7-D1A6F4A7678D}"/>
              </a:ext>
            </a:extLst>
          </p:cNvPr>
          <p:cNvSpPr/>
          <p:nvPr/>
        </p:nvSpPr>
        <p:spPr>
          <a:xfrm>
            <a:off x="10866052" y="382221"/>
            <a:ext cx="363542" cy="1971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aphicFrame>
        <p:nvGraphicFramePr>
          <p:cNvPr id="23" name="Tabela 22">
            <a:extLst>
              <a:ext uri="{FF2B5EF4-FFF2-40B4-BE49-F238E27FC236}">
                <a16:creationId xmlns:a16="http://schemas.microsoft.com/office/drawing/2014/main" id="{D30880E4-3DD0-114D-90E0-778A3860D3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440293"/>
              </p:ext>
            </p:extLst>
          </p:nvPr>
        </p:nvGraphicFramePr>
        <p:xfrm>
          <a:off x="1134533" y="2095448"/>
          <a:ext cx="10464801" cy="4119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59378">
                  <a:extLst>
                    <a:ext uri="{9D8B030D-6E8A-4147-A177-3AD203B41FA5}">
                      <a16:colId xmlns:a16="http://schemas.microsoft.com/office/drawing/2014/main" val="1492230099"/>
                    </a:ext>
                  </a:extLst>
                </a:gridCol>
                <a:gridCol w="2497312">
                  <a:extLst>
                    <a:ext uri="{9D8B030D-6E8A-4147-A177-3AD203B41FA5}">
                      <a16:colId xmlns:a16="http://schemas.microsoft.com/office/drawing/2014/main" val="3013660445"/>
                    </a:ext>
                  </a:extLst>
                </a:gridCol>
                <a:gridCol w="1313645">
                  <a:extLst>
                    <a:ext uri="{9D8B030D-6E8A-4147-A177-3AD203B41FA5}">
                      <a16:colId xmlns:a16="http://schemas.microsoft.com/office/drawing/2014/main" val="2307799824"/>
                    </a:ext>
                  </a:extLst>
                </a:gridCol>
                <a:gridCol w="1313645">
                  <a:extLst>
                    <a:ext uri="{9D8B030D-6E8A-4147-A177-3AD203B41FA5}">
                      <a16:colId xmlns:a16="http://schemas.microsoft.com/office/drawing/2014/main" val="1245517338"/>
                    </a:ext>
                  </a:extLst>
                </a:gridCol>
                <a:gridCol w="1313645">
                  <a:extLst>
                    <a:ext uri="{9D8B030D-6E8A-4147-A177-3AD203B41FA5}">
                      <a16:colId xmlns:a16="http://schemas.microsoft.com/office/drawing/2014/main" val="3371416067"/>
                    </a:ext>
                  </a:extLst>
                </a:gridCol>
                <a:gridCol w="2067176">
                  <a:extLst>
                    <a:ext uri="{9D8B030D-6E8A-4147-A177-3AD203B41FA5}">
                      <a16:colId xmlns:a16="http://schemas.microsoft.com/office/drawing/2014/main" val="37510324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Nome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E-mail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Morada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Localidade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Cod. Postal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Password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7044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Gelson Martins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gelsinho@hotmail.com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Rua da Plateia nº12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Ali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1232-121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wertyui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943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Jonas Gonçalves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jonas@hotmail.com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Avenida do Escorrega nº60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Aculá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5324-920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asdfgh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336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Moussa Marega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bairro14@gmail.com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Praça da Via nº23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Fora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4592-999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12asdfgb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770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Bruno Fernandes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bruneco@gmail.com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Rua Chuta nº7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Grande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1234-000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ddskjl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528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Sá Pinto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raca_sa_pinto@gmail.com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Avenida Varre Tudo nº73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Malena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6637-019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hagyd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39466"/>
                  </a:ext>
                </a:extLst>
              </a:tr>
            </a:tbl>
          </a:graphicData>
        </a:graphic>
      </p:graphicFrame>
      <p:sp>
        <p:nvSpPr>
          <p:cNvPr id="24" name="CaixaDeTexto 23">
            <a:extLst>
              <a:ext uri="{FF2B5EF4-FFF2-40B4-BE49-F238E27FC236}">
                <a16:creationId xmlns:a16="http://schemas.microsoft.com/office/drawing/2014/main" id="{3C657DE2-1E40-B94B-83C4-18E60E64D3BD}"/>
              </a:ext>
            </a:extLst>
          </p:cNvPr>
          <p:cNvSpPr txBox="1"/>
          <p:nvPr/>
        </p:nvSpPr>
        <p:spPr>
          <a:xfrm>
            <a:off x="1134533" y="1673494"/>
            <a:ext cx="1694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Lista de Clientes</a:t>
            </a:r>
          </a:p>
        </p:txBody>
      </p:sp>
      <p:sp>
        <p:nvSpPr>
          <p:cNvPr id="25" name="Retângulo Arredondado 24">
            <a:extLst>
              <a:ext uri="{FF2B5EF4-FFF2-40B4-BE49-F238E27FC236}">
                <a16:creationId xmlns:a16="http://schemas.microsoft.com/office/drawing/2014/main" id="{B6DEA486-38CF-BD41-8A10-D26D9458EBBD}"/>
              </a:ext>
            </a:extLst>
          </p:cNvPr>
          <p:cNvSpPr/>
          <p:nvPr/>
        </p:nvSpPr>
        <p:spPr>
          <a:xfrm>
            <a:off x="9330267" y="6371529"/>
            <a:ext cx="2269067" cy="406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ysClr val="windowText" lastClr="000000"/>
                </a:solidFill>
              </a:rPr>
              <a:t>Guardar Alterações</a:t>
            </a:r>
          </a:p>
        </p:txBody>
      </p:sp>
    </p:spTree>
    <p:extLst>
      <p:ext uri="{BB962C8B-B14F-4D97-AF65-F5344CB8AC3E}">
        <p14:creationId xmlns:p14="http://schemas.microsoft.com/office/powerpoint/2010/main" val="2962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AD18094-E0F7-6841-9195-FAA819FA0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359" y="-220718"/>
            <a:ext cx="10972800" cy="685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0843EDBA-2FB7-FE41-A1FF-8E3111C7D36F}"/>
              </a:ext>
            </a:extLst>
          </p:cNvPr>
          <p:cNvSpPr/>
          <p:nvPr/>
        </p:nvSpPr>
        <p:spPr>
          <a:xfrm>
            <a:off x="872360" y="864507"/>
            <a:ext cx="10972800" cy="6054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A5887C7-4A71-9349-8D6B-C7348158C4D4}"/>
              </a:ext>
            </a:extLst>
          </p:cNvPr>
          <p:cNvSpPr/>
          <p:nvPr/>
        </p:nvSpPr>
        <p:spPr>
          <a:xfrm>
            <a:off x="1691824" y="-107623"/>
            <a:ext cx="1066183" cy="110671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05D6DD6-D481-CF43-A4C4-016064FF103E}"/>
              </a:ext>
            </a:extLst>
          </p:cNvPr>
          <p:cNvSpPr txBox="1"/>
          <p:nvPr/>
        </p:nvSpPr>
        <p:spPr>
          <a:xfrm>
            <a:off x="1629091" y="-167703"/>
            <a:ext cx="8643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900" dirty="0">
                <a:latin typeface="+mj-lt"/>
              </a:rPr>
              <a:t>Smart Painting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493E797-67A3-484C-A1B7-4B2A80BE174F}"/>
              </a:ext>
            </a:extLst>
          </p:cNvPr>
          <p:cNvSpPr/>
          <p:nvPr/>
        </p:nvSpPr>
        <p:spPr>
          <a:xfrm>
            <a:off x="10083983" y="124822"/>
            <a:ext cx="1698855" cy="153474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11EDBB5-7529-B14D-A3CF-748E8C731B09}"/>
              </a:ext>
            </a:extLst>
          </p:cNvPr>
          <p:cNvSpPr/>
          <p:nvPr/>
        </p:nvSpPr>
        <p:spPr>
          <a:xfrm>
            <a:off x="872358" y="344424"/>
            <a:ext cx="10972800" cy="5199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noFill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42916D4-17B4-194D-82D0-7AA622296C66}"/>
              </a:ext>
            </a:extLst>
          </p:cNvPr>
          <p:cNvSpPr/>
          <p:nvPr/>
        </p:nvSpPr>
        <p:spPr>
          <a:xfrm>
            <a:off x="9274577" y="879811"/>
            <a:ext cx="2246864" cy="7936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45D9605-F05A-8244-AF56-2B5BCDDB69F7}"/>
              </a:ext>
            </a:extLst>
          </p:cNvPr>
          <p:cNvSpPr txBox="1"/>
          <p:nvPr/>
        </p:nvSpPr>
        <p:spPr>
          <a:xfrm>
            <a:off x="9274578" y="897739"/>
            <a:ext cx="123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-&gt; Material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390356DA-E4CD-DA48-A326-B25FE30A4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082" y="380114"/>
            <a:ext cx="780497" cy="517625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E020F6D5-B7C0-3648-BC49-7DA6002CBD3F}"/>
              </a:ext>
            </a:extLst>
          </p:cNvPr>
          <p:cNvSpPr txBox="1"/>
          <p:nvPr/>
        </p:nvSpPr>
        <p:spPr>
          <a:xfrm>
            <a:off x="9274576" y="1267071"/>
            <a:ext cx="982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-&gt; Tintas</a:t>
            </a:r>
          </a:p>
        </p:txBody>
      </p:sp>
      <p:graphicFrame>
        <p:nvGraphicFramePr>
          <p:cNvPr id="24" name="Tabela 23">
            <a:extLst>
              <a:ext uri="{FF2B5EF4-FFF2-40B4-BE49-F238E27FC236}">
                <a16:creationId xmlns:a16="http://schemas.microsoft.com/office/drawing/2014/main" id="{CD882AE7-AB81-754F-B129-D5F9E67C88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977612"/>
              </p:ext>
            </p:extLst>
          </p:nvPr>
        </p:nvGraphicFramePr>
        <p:xfrm>
          <a:off x="1134533" y="2095448"/>
          <a:ext cx="4456690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59378">
                  <a:extLst>
                    <a:ext uri="{9D8B030D-6E8A-4147-A177-3AD203B41FA5}">
                      <a16:colId xmlns:a16="http://schemas.microsoft.com/office/drawing/2014/main" val="1492230099"/>
                    </a:ext>
                  </a:extLst>
                </a:gridCol>
                <a:gridCol w="2497312">
                  <a:extLst>
                    <a:ext uri="{9D8B030D-6E8A-4147-A177-3AD203B41FA5}">
                      <a16:colId xmlns:a16="http://schemas.microsoft.com/office/drawing/2014/main" val="30136604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Nome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Quantidade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7044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Pulverizador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943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Tabuleiro Antigota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336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Espatula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770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Fita Lisa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528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Pincel de Caiar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39466"/>
                  </a:ext>
                </a:extLst>
              </a:tr>
            </a:tbl>
          </a:graphicData>
        </a:graphic>
      </p:graphicFrame>
      <p:sp>
        <p:nvSpPr>
          <p:cNvPr id="25" name="CaixaDeTexto 24">
            <a:extLst>
              <a:ext uri="{FF2B5EF4-FFF2-40B4-BE49-F238E27FC236}">
                <a16:creationId xmlns:a16="http://schemas.microsoft.com/office/drawing/2014/main" id="{F6A59303-E00D-A447-97C6-92622F9B5F5F}"/>
              </a:ext>
            </a:extLst>
          </p:cNvPr>
          <p:cNvSpPr txBox="1"/>
          <p:nvPr/>
        </p:nvSpPr>
        <p:spPr>
          <a:xfrm>
            <a:off x="1134533" y="1673494"/>
            <a:ext cx="112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Materiais:</a:t>
            </a:r>
          </a:p>
        </p:txBody>
      </p:sp>
      <p:sp>
        <p:nvSpPr>
          <p:cNvPr id="26" name="Retângulo Arredondado 25">
            <a:extLst>
              <a:ext uri="{FF2B5EF4-FFF2-40B4-BE49-F238E27FC236}">
                <a16:creationId xmlns:a16="http://schemas.microsoft.com/office/drawing/2014/main" id="{57E3A839-E1D1-704C-9943-01B2C002871C}"/>
              </a:ext>
            </a:extLst>
          </p:cNvPr>
          <p:cNvSpPr/>
          <p:nvPr/>
        </p:nvSpPr>
        <p:spPr>
          <a:xfrm>
            <a:off x="3289296" y="5730057"/>
            <a:ext cx="2269067" cy="406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ysClr val="windowText" lastClr="000000"/>
                </a:solidFill>
              </a:rPr>
              <a:t>Guardar Alterações</a:t>
            </a:r>
          </a:p>
        </p:txBody>
      </p:sp>
      <p:sp>
        <p:nvSpPr>
          <p:cNvPr id="27" name="Retângulo Arredondado 26">
            <a:extLst>
              <a:ext uri="{FF2B5EF4-FFF2-40B4-BE49-F238E27FC236}">
                <a16:creationId xmlns:a16="http://schemas.microsoft.com/office/drawing/2014/main" id="{D1D59D43-1585-BA42-A4FA-76B27701DE1B}"/>
              </a:ext>
            </a:extLst>
          </p:cNvPr>
          <p:cNvSpPr/>
          <p:nvPr/>
        </p:nvSpPr>
        <p:spPr>
          <a:xfrm>
            <a:off x="3301207" y="4519411"/>
            <a:ext cx="2269067" cy="406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ysClr val="windowText" lastClr="000000"/>
                </a:solidFill>
              </a:rPr>
              <a:t>Adicionar Material</a:t>
            </a:r>
          </a:p>
        </p:txBody>
      </p:sp>
      <p:sp>
        <p:nvSpPr>
          <p:cNvPr id="28" name="Retângulo Arredondado 27">
            <a:extLst>
              <a:ext uri="{FF2B5EF4-FFF2-40B4-BE49-F238E27FC236}">
                <a16:creationId xmlns:a16="http://schemas.microsoft.com/office/drawing/2014/main" id="{4477BEC4-8CC2-ED43-AD12-3331501D15CD}"/>
              </a:ext>
            </a:extLst>
          </p:cNvPr>
          <p:cNvSpPr/>
          <p:nvPr/>
        </p:nvSpPr>
        <p:spPr>
          <a:xfrm>
            <a:off x="955110" y="2576773"/>
            <a:ext cx="149087" cy="15902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9" name="Retângulo Arredondado 28">
            <a:extLst>
              <a:ext uri="{FF2B5EF4-FFF2-40B4-BE49-F238E27FC236}">
                <a16:creationId xmlns:a16="http://schemas.microsoft.com/office/drawing/2014/main" id="{1D9A902B-7731-5347-82F3-B55C99374470}"/>
              </a:ext>
            </a:extLst>
          </p:cNvPr>
          <p:cNvSpPr/>
          <p:nvPr/>
        </p:nvSpPr>
        <p:spPr>
          <a:xfrm>
            <a:off x="955109" y="2938317"/>
            <a:ext cx="149087" cy="15902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0" name="Retângulo Arredondado 29">
            <a:extLst>
              <a:ext uri="{FF2B5EF4-FFF2-40B4-BE49-F238E27FC236}">
                <a16:creationId xmlns:a16="http://schemas.microsoft.com/office/drawing/2014/main" id="{859A6CE6-C742-454B-AE00-A28E9C27D4A0}"/>
              </a:ext>
            </a:extLst>
          </p:cNvPr>
          <p:cNvSpPr/>
          <p:nvPr/>
        </p:nvSpPr>
        <p:spPr>
          <a:xfrm>
            <a:off x="951439" y="3299861"/>
            <a:ext cx="149087" cy="15902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1" name="Retângulo Arredondado 30">
            <a:extLst>
              <a:ext uri="{FF2B5EF4-FFF2-40B4-BE49-F238E27FC236}">
                <a16:creationId xmlns:a16="http://schemas.microsoft.com/office/drawing/2014/main" id="{1B47271B-85FA-B641-B07E-9F97E6597455}"/>
              </a:ext>
            </a:extLst>
          </p:cNvPr>
          <p:cNvSpPr/>
          <p:nvPr/>
        </p:nvSpPr>
        <p:spPr>
          <a:xfrm>
            <a:off x="951439" y="3678294"/>
            <a:ext cx="149087" cy="15902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2" name="Retângulo Arredondado 31">
            <a:extLst>
              <a:ext uri="{FF2B5EF4-FFF2-40B4-BE49-F238E27FC236}">
                <a16:creationId xmlns:a16="http://schemas.microsoft.com/office/drawing/2014/main" id="{CAA7B3BA-9344-4D4C-8D7B-EB02B42655C7}"/>
              </a:ext>
            </a:extLst>
          </p:cNvPr>
          <p:cNvSpPr/>
          <p:nvPr/>
        </p:nvSpPr>
        <p:spPr>
          <a:xfrm>
            <a:off x="960105" y="4056267"/>
            <a:ext cx="149087" cy="15902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4" name="Forma Livre 33">
            <a:extLst>
              <a:ext uri="{FF2B5EF4-FFF2-40B4-BE49-F238E27FC236}">
                <a16:creationId xmlns:a16="http://schemas.microsoft.com/office/drawing/2014/main" id="{BAECDCC4-A1F6-D148-8D06-AF0C618ED5B0}"/>
              </a:ext>
            </a:extLst>
          </p:cNvPr>
          <p:cNvSpPr/>
          <p:nvPr/>
        </p:nvSpPr>
        <p:spPr>
          <a:xfrm>
            <a:off x="959284" y="2961562"/>
            <a:ext cx="136187" cy="129619"/>
          </a:xfrm>
          <a:custGeom>
            <a:avLst/>
            <a:gdLst>
              <a:gd name="connsiteX0" fmla="*/ 0 w 136187"/>
              <a:gd name="connsiteY0" fmla="*/ 48639 h 145915"/>
              <a:gd name="connsiteX1" fmla="*/ 77821 w 136187"/>
              <a:gd name="connsiteY1" fmla="*/ 145915 h 145915"/>
              <a:gd name="connsiteX2" fmla="*/ 131323 w 136187"/>
              <a:gd name="connsiteY2" fmla="*/ 0 h 145915"/>
              <a:gd name="connsiteX3" fmla="*/ 131323 w 136187"/>
              <a:gd name="connsiteY3" fmla="*/ 0 h 145915"/>
              <a:gd name="connsiteX4" fmla="*/ 136187 w 136187"/>
              <a:gd name="connsiteY4" fmla="*/ 9728 h 145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187" h="145915">
                <a:moveTo>
                  <a:pt x="0" y="48639"/>
                </a:moveTo>
                <a:lnTo>
                  <a:pt x="77821" y="145915"/>
                </a:lnTo>
                <a:lnTo>
                  <a:pt x="131323" y="0"/>
                </a:lnTo>
                <a:lnTo>
                  <a:pt x="131323" y="0"/>
                </a:lnTo>
                <a:lnTo>
                  <a:pt x="136187" y="9728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5" name="Retângulo Arredondado 34">
            <a:extLst>
              <a:ext uri="{FF2B5EF4-FFF2-40B4-BE49-F238E27FC236}">
                <a16:creationId xmlns:a16="http://schemas.microsoft.com/office/drawing/2014/main" id="{EAC3A7B1-D32C-E04F-B667-5C9FFC5901FF}"/>
              </a:ext>
            </a:extLst>
          </p:cNvPr>
          <p:cNvSpPr/>
          <p:nvPr/>
        </p:nvSpPr>
        <p:spPr>
          <a:xfrm>
            <a:off x="3290377" y="5124734"/>
            <a:ext cx="2269067" cy="406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ysClr val="windowText" lastClr="000000"/>
                </a:solidFill>
              </a:rPr>
              <a:t>Eliminar Material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37BE17FB-D94D-C04C-8AEA-7077FC9F8EA3}"/>
              </a:ext>
            </a:extLst>
          </p:cNvPr>
          <p:cNvSpPr txBox="1"/>
          <p:nvPr/>
        </p:nvSpPr>
        <p:spPr>
          <a:xfrm>
            <a:off x="3289296" y="419728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Inicio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AA5A807D-6F54-184F-B0CC-F7DE4409A37B}"/>
              </a:ext>
            </a:extLst>
          </p:cNvPr>
          <p:cNvSpPr txBox="1"/>
          <p:nvPr/>
        </p:nvSpPr>
        <p:spPr>
          <a:xfrm>
            <a:off x="4235421" y="419728"/>
            <a:ext cx="1334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Hist. Serviço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390D3F36-AD1F-A84B-AFF0-F5E1DEC91DC6}"/>
              </a:ext>
            </a:extLst>
          </p:cNvPr>
          <p:cNvSpPr txBox="1"/>
          <p:nvPr/>
        </p:nvSpPr>
        <p:spPr>
          <a:xfrm>
            <a:off x="5826787" y="419728"/>
            <a:ext cx="1720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Lista de Pintores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D3DE6A2A-35DF-674E-A1DE-ABF7C62839B5}"/>
              </a:ext>
            </a:extLst>
          </p:cNvPr>
          <p:cNvSpPr txBox="1"/>
          <p:nvPr/>
        </p:nvSpPr>
        <p:spPr>
          <a:xfrm>
            <a:off x="7513563" y="419728"/>
            <a:ext cx="171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Lista de Clientes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74671698-8191-7D49-A8DF-37CDBF34904F}"/>
              </a:ext>
            </a:extLst>
          </p:cNvPr>
          <p:cNvSpPr txBox="1"/>
          <p:nvPr/>
        </p:nvSpPr>
        <p:spPr>
          <a:xfrm>
            <a:off x="9166933" y="419728"/>
            <a:ext cx="1869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Lista de Materiais</a:t>
            </a:r>
          </a:p>
        </p:txBody>
      </p:sp>
      <p:sp>
        <p:nvSpPr>
          <p:cNvPr id="40" name="Seta para Baixo 39">
            <a:extLst>
              <a:ext uri="{FF2B5EF4-FFF2-40B4-BE49-F238E27FC236}">
                <a16:creationId xmlns:a16="http://schemas.microsoft.com/office/drawing/2014/main" id="{D74ACE03-1BA5-4540-8754-713F65DAFDBB}"/>
              </a:ext>
            </a:extLst>
          </p:cNvPr>
          <p:cNvSpPr/>
          <p:nvPr/>
        </p:nvSpPr>
        <p:spPr>
          <a:xfrm>
            <a:off x="10945217" y="421693"/>
            <a:ext cx="152400" cy="24417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0471616F-EC32-0B47-8656-4F67D9999741}"/>
              </a:ext>
            </a:extLst>
          </p:cNvPr>
          <p:cNvSpPr/>
          <p:nvPr/>
        </p:nvSpPr>
        <p:spPr>
          <a:xfrm>
            <a:off x="10945216" y="392381"/>
            <a:ext cx="284378" cy="2009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74087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D714991-7376-0B43-B026-EBCBCFCE4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59" y="-220718"/>
            <a:ext cx="10972800" cy="685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5572F9D-5280-FD42-A2C8-C59C785EA883}"/>
              </a:ext>
            </a:extLst>
          </p:cNvPr>
          <p:cNvSpPr/>
          <p:nvPr/>
        </p:nvSpPr>
        <p:spPr>
          <a:xfrm>
            <a:off x="872360" y="864507"/>
            <a:ext cx="10972800" cy="6054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BC78DB6-65C9-704B-AF21-AA64AB487AF4}"/>
              </a:ext>
            </a:extLst>
          </p:cNvPr>
          <p:cNvSpPr/>
          <p:nvPr/>
        </p:nvSpPr>
        <p:spPr>
          <a:xfrm>
            <a:off x="1691824" y="-107623"/>
            <a:ext cx="1066183" cy="110671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F43BE45-1272-3448-A0D5-F2C63080B2A8}"/>
              </a:ext>
            </a:extLst>
          </p:cNvPr>
          <p:cNvSpPr txBox="1"/>
          <p:nvPr/>
        </p:nvSpPr>
        <p:spPr>
          <a:xfrm>
            <a:off x="1629091" y="-167703"/>
            <a:ext cx="8643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900" dirty="0">
                <a:latin typeface="+mj-lt"/>
              </a:rPr>
              <a:t>Smart Painting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60026CE-C034-8D42-9D44-89B6A53EA5BD}"/>
              </a:ext>
            </a:extLst>
          </p:cNvPr>
          <p:cNvSpPr/>
          <p:nvPr/>
        </p:nvSpPr>
        <p:spPr>
          <a:xfrm>
            <a:off x="10083983" y="124822"/>
            <a:ext cx="1698855" cy="153474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2686B0A-D58A-B04C-8452-73A483E04A4D}"/>
              </a:ext>
            </a:extLst>
          </p:cNvPr>
          <p:cNvSpPr/>
          <p:nvPr/>
        </p:nvSpPr>
        <p:spPr>
          <a:xfrm>
            <a:off x="872358" y="344424"/>
            <a:ext cx="10972800" cy="5199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noFill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EF0F7735-D349-EF45-A630-C7E622B6D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082" y="380114"/>
            <a:ext cx="780497" cy="517625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732D2F29-EABC-2441-9054-5414E5E28B5F}"/>
              </a:ext>
            </a:extLst>
          </p:cNvPr>
          <p:cNvSpPr/>
          <p:nvPr/>
        </p:nvSpPr>
        <p:spPr>
          <a:xfrm>
            <a:off x="10637453" y="382221"/>
            <a:ext cx="363542" cy="1971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1DDD8B4A-40A3-E749-B711-E106FE569C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31" r="13367" b="12564"/>
          <a:stretch/>
        </p:blipFill>
        <p:spPr>
          <a:xfrm>
            <a:off x="872358" y="922211"/>
            <a:ext cx="9211625" cy="5996365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C633ACE1-1BE9-154F-8871-A8793BFFD7BF}"/>
              </a:ext>
            </a:extLst>
          </p:cNvPr>
          <p:cNvSpPr/>
          <p:nvPr/>
        </p:nvSpPr>
        <p:spPr>
          <a:xfrm>
            <a:off x="5778684" y="2119077"/>
            <a:ext cx="4305299" cy="2927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8A2904ED-8893-D544-BB97-48FBB3717329}"/>
              </a:ext>
            </a:extLst>
          </p:cNvPr>
          <p:cNvSpPr txBox="1"/>
          <p:nvPr/>
        </p:nvSpPr>
        <p:spPr>
          <a:xfrm>
            <a:off x="5787145" y="2658533"/>
            <a:ext cx="153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Código da cor: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4E8B3FB-3D97-1B46-8F88-0C647ED40B18}"/>
              </a:ext>
            </a:extLst>
          </p:cNvPr>
          <p:cNvSpPr txBox="1"/>
          <p:nvPr/>
        </p:nvSpPr>
        <p:spPr>
          <a:xfrm>
            <a:off x="5778683" y="3507814"/>
            <a:ext cx="201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Upload da imagem:</a:t>
            </a:r>
          </a:p>
        </p:txBody>
      </p:sp>
      <p:sp>
        <p:nvSpPr>
          <p:cNvPr id="27" name="Retângulo Arredondado 26">
            <a:extLst>
              <a:ext uri="{FF2B5EF4-FFF2-40B4-BE49-F238E27FC236}">
                <a16:creationId xmlns:a16="http://schemas.microsoft.com/office/drawing/2014/main" id="{1AB9F525-7808-C949-93F5-629E8C7DBC49}"/>
              </a:ext>
            </a:extLst>
          </p:cNvPr>
          <p:cNvSpPr/>
          <p:nvPr/>
        </p:nvSpPr>
        <p:spPr>
          <a:xfrm>
            <a:off x="5826787" y="4017955"/>
            <a:ext cx="2032000" cy="42326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ysClr val="windowText" lastClr="000000"/>
                </a:solidFill>
              </a:rPr>
              <a:t>Escolher</a:t>
            </a:r>
            <a:r>
              <a:rPr lang="pt-PT" dirty="0"/>
              <a:t> </a:t>
            </a:r>
            <a:r>
              <a:rPr lang="pt-PT" dirty="0">
                <a:solidFill>
                  <a:sysClr val="windowText" lastClr="000000"/>
                </a:solidFill>
              </a:rPr>
              <a:t>Ficheiro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C0499631-301B-1F44-B154-48AC6DAA5067}"/>
              </a:ext>
            </a:extLst>
          </p:cNvPr>
          <p:cNvSpPr txBox="1"/>
          <p:nvPr/>
        </p:nvSpPr>
        <p:spPr>
          <a:xfrm>
            <a:off x="5787145" y="4411151"/>
            <a:ext cx="1168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/>
              <a:t>img_xpp.jpeg</a:t>
            </a:r>
          </a:p>
        </p:txBody>
      </p:sp>
      <p:sp>
        <p:nvSpPr>
          <p:cNvPr id="32" name="Retângulo Arredondado 31">
            <a:extLst>
              <a:ext uri="{FF2B5EF4-FFF2-40B4-BE49-F238E27FC236}">
                <a16:creationId xmlns:a16="http://schemas.microsoft.com/office/drawing/2014/main" id="{9944046D-BC3E-5848-A8C3-D8E6D42A1FDF}"/>
              </a:ext>
            </a:extLst>
          </p:cNvPr>
          <p:cNvSpPr/>
          <p:nvPr/>
        </p:nvSpPr>
        <p:spPr>
          <a:xfrm>
            <a:off x="5826787" y="3017867"/>
            <a:ext cx="2032000" cy="4232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33" name="Retângulo Arredondado 32">
            <a:extLst>
              <a:ext uri="{FF2B5EF4-FFF2-40B4-BE49-F238E27FC236}">
                <a16:creationId xmlns:a16="http://schemas.microsoft.com/office/drawing/2014/main" id="{FBA458F4-B15E-C447-A334-CD875646011A}"/>
              </a:ext>
            </a:extLst>
          </p:cNvPr>
          <p:cNvSpPr/>
          <p:nvPr/>
        </p:nvSpPr>
        <p:spPr>
          <a:xfrm>
            <a:off x="7923707" y="4507293"/>
            <a:ext cx="2032000" cy="42326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ysClr val="windowText" lastClr="000000"/>
                </a:solidFill>
              </a:rPr>
              <a:t>Confirmar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5F2E3FA4-D6FF-C84E-BA9F-DDC046263C1C}"/>
              </a:ext>
            </a:extLst>
          </p:cNvPr>
          <p:cNvSpPr txBox="1"/>
          <p:nvPr/>
        </p:nvSpPr>
        <p:spPr>
          <a:xfrm>
            <a:off x="8021924" y="2658533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Quantidade (Lt.):</a:t>
            </a:r>
          </a:p>
        </p:txBody>
      </p:sp>
      <p:sp>
        <p:nvSpPr>
          <p:cNvPr id="37" name="Retângulo Arredondado 36">
            <a:extLst>
              <a:ext uri="{FF2B5EF4-FFF2-40B4-BE49-F238E27FC236}">
                <a16:creationId xmlns:a16="http://schemas.microsoft.com/office/drawing/2014/main" id="{6DA4061E-486D-994D-8A1E-0D2A266FFD8C}"/>
              </a:ext>
            </a:extLst>
          </p:cNvPr>
          <p:cNvSpPr/>
          <p:nvPr/>
        </p:nvSpPr>
        <p:spPr>
          <a:xfrm>
            <a:off x="8061566" y="3017867"/>
            <a:ext cx="2032000" cy="4232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ysClr val="windowText" lastClr="000000"/>
              </a:solidFill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0AD1F3E2-9FF8-0A4B-AF2A-E3E1E69AA4E8}"/>
              </a:ext>
            </a:extLst>
          </p:cNvPr>
          <p:cNvSpPr/>
          <p:nvPr/>
        </p:nvSpPr>
        <p:spPr>
          <a:xfrm>
            <a:off x="9274577" y="879811"/>
            <a:ext cx="2246864" cy="7936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73A972F9-2A53-8345-BDA2-1221DE299F7E}"/>
              </a:ext>
            </a:extLst>
          </p:cNvPr>
          <p:cNvSpPr txBox="1"/>
          <p:nvPr/>
        </p:nvSpPr>
        <p:spPr>
          <a:xfrm>
            <a:off x="9274578" y="897739"/>
            <a:ext cx="121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-&gt; Material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11C417A7-6C90-1A48-91B3-8B01ED4EF361}"/>
              </a:ext>
            </a:extLst>
          </p:cNvPr>
          <p:cNvSpPr txBox="1"/>
          <p:nvPr/>
        </p:nvSpPr>
        <p:spPr>
          <a:xfrm>
            <a:off x="9274576" y="1267071"/>
            <a:ext cx="997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-&gt; Tintas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4B452DE-87E8-C849-84B1-2D7A96C3D128}"/>
              </a:ext>
            </a:extLst>
          </p:cNvPr>
          <p:cNvSpPr txBox="1"/>
          <p:nvPr/>
        </p:nvSpPr>
        <p:spPr>
          <a:xfrm>
            <a:off x="-462844" y="33979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PT" dirty="0"/>
          </a:p>
        </p:txBody>
      </p:sp>
      <p:sp>
        <p:nvSpPr>
          <p:cNvPr id="30" name="Retângulo Arredondado 29">
            <a:extLst>
              <a:ext uri="{FF2B5EF4-FFF2-40B4-BE49-F238E27FC236}">
                <a16:creationId xmlns:a16="http://schemas.microsoft.com/office/drawing/2014/main" id="{5F759F1C-18F5-3440-B60D-AC6C56F30174}"/>
              </a:ext>
            </a:extLst>
          </p:cNvPr>
          <p:cNvSpPr/>
          <p:nvPr/>
        </p:nvSpPr>
        <p:spPr>
          <a:xfrm>
            <a:off x="7916571" y="4017955"/>
            <a:ext cx="2032000" cy="42326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ysClr val="windowText" lastClr="000000"/>
                </a:solidFill>
              </a:rPr>
              <a:t>Eliminar Cor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32C46ED-41A3-E141-89E9-418A574BDCFB}"/>
              </a:ext>
            </a:extLst>
          </p:cNvPr>
          <p:cNvSpPr txBox="1"/>
          <p:nvPr/>
        </p:nvSpPr>
        <p:spPr>
          <a:xfrm>
            <a:off x="3289296" y="419728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Inicio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07687078-F88C-1B4D-BA53-BF0FFB24CEDB}"/>
              </a:ext>
            </a:extLst>
          </p:cNvPr>
          <p:cNvSpPr txBox="1"/>
          <p:nvPr/>
        </p:nvSpPr>
        <p:spPr>
          <a:xfrm>
            <a:off x="4235421" y="419728"/>
            <a:ext cx="1334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Hist. Serviço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943882FB-01CD-7740-A49E-48C521D32048}"/>
              </a:ext>
            </a:extLst>
          </p:cNvPr>
          <p:cNvSpPr txBox="1"/>
          <p:nvPr/>
        </p:nvSpPr>
        <p:spPr>
          <a:xfrm>
            <a:off x="5826787" y="419728"/>
            <a:ext cx="1720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Lista de Pintores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FD157C04-A264-414A-807F-AD37EB4E0E50}"/>
              </a:ext>
            </a:extLst>
          </p:cNvPr>
          <p:cNvSpPr txBox="1"/>
          <p:nvPr/>
        </p:nvSpPr>
        <p:spPr>
          <a:xfrm>
            <a:off x="7513563" y="419728"/>
            <a:ext cx="171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Lista de Clientes</a:t>
            </a: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AE0AA9EC-0838-7E43-A553-4D8FD71E3FCC}"/>
              </a:ext>
            </a:extLst>
          </p:cNvPr>
          <p:cNvSpPr/>
          <p:nvPr/>
        </p:nvSpPr>
        <p:spPr>
          <a:xfrm>
            <a:off x="10866052" y="382221"/>
            <a:ext cx="363542" cy="1971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9317044A-7557-C547-80E7-CC1982377EB4}"/>
              </a:ext>
            </a:extLst>
          </p:cNvPr>
          <p:cNvSpPr txBox="1"/>
          <p:nvPr/>
        </p:nvSpPr>
        <p:spPr>
          <a:xfrm>
            <a:off x="9166933" y="419728"/>
            <a:ext cx="1869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Lista de Materiais</a:t>
            </a:r>
          </a:p>
        </p:txBody>
      </p:sp>
      <p:sp>
        <p:nvSpPr>
          <p:cNvPr id="46" name="Seta para Baixo 45">
            <a:extLst>
              <a:ext uri="{FF2B5EF4-FFF2-40B4-BE49-F238E27FC236}">
                <a16:creationId xmlns:a16="http://schemas.microsoft.com/office/drawing/2014/main" id="{8A7B8294-F655-2B46-964C-61FDAD399931}"/>
              </a:ext>
            </a:extLst>
          </p:cNvPr>
          <p:cNvSpPr/>
          <p:nvPr/>
        </p:nvSpPr>
        <p:spPr>
          <a:xfrm>
            <a:off x="10945217" y="421693"/>
            <a:ext cx="152400" cy="24417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6AB6E0FE-5E60-6247-AFB7-36BF674B6C9E}"/>
              </a:ext>
            </a:extLst>
          </p:cNvPr>
          <p:cNvSpPr/>
          <p:nvPr/>
        </p:nvSpPr>
        <p:spPr>
          <a:xfrm>
            <a:off x="10945216" y="382221"/>
            <a:ext cx="284378" cy="2009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149735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428</Words>
  <Application>Microsoft Macintosh PowerPoint</Application>
  <PresentationFormat>Ecrã Panorâmico</PresentationFormat>
  <Paragraphs>215</Paragraphs>
  <Slides>7</Slides>
  <Notes>3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Cesário Miguel Pereira Perneta</dc:creator>
  <cp:lastModifiedBy>Cesário Miguel Pereira Perneta</cp:lastModifiedBy>
  <cp:revision>26</cp:revision>
  <dcterms:created xsi:type="dcterms:W3CDTF">2018-04-15T15:03:44Z</dcterms:created>
  <dcterms:modified xsi:type="dcterms:W3CDTF">2018-04-16T10:31:04Z</dcterms:modified>
</cp:coreProperties>
</file>